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tags/tag24.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0"/>
  </p:notesMasterIdLst>
  <p:handoutMasterIdLst>
    <p:handoutMasterId r:id="rId21"/>
  </p:handoutMasterIdLst>
  <p:sldIdLst>
    <p:sldId id="276" r:id="rId2"/>
    <p:sldId id="275" r:id="rId3"/>
    <p:sldId id="280" r:id="rId4"/>
    <p:sldId id="259" r:id="rId5"/>
    <p:sldId id="282" r:id="rId6"/>
    <p:sldId id="284" r:id="rId7"/>
    <p:sldId id="286" r:id="rId8"/>
    <p:sldId id="287" r:id="rId9"/>
    <p:sldId id="288" r:id="rId10"/>
    <p:sldId id="306" r:id="rId11"/>
    <p:sldId id="305" r:id="rId12"/>
    <p:sldId id="310" r:id="rId13"/>
    <p:sldId id="311" r:id="rId14"/>
    <p:sldId id="315" r:id="rId15"/>
    <p:sldId id="312" r:id="rId16"/>
    <p:sldId id="313" r:id="rId17"/>
    <p:sldId id="314" r:id="rId18"/>
    <p:sldId id="274" r:id="rId19"/>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G8321 Black" panose="020B0604020202020204" charset="0"/>
      <p:bold r:id="rId26"/>
    </p:embeddedFont>
    <p:embeddedFont>
      <p:font typeface="Manrope SemiBold" panose="020B0604020202020204" charset="0"/>
      <p:bold r:id="rId27"/>
    </p:embeddedFont>
    <p:embeddedFont>
      <p:font typeface="Tahoma" panose="020B0604030504040204" pitchFamily="34" charset="0"/>
      <p:regular r:id="rId28"/>
      <p:bold r:id="rId29"/>
    </p:embeddedFont>
  </p:embeddedFontLst>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3" userDrawn="1">
          <p15:clr>
            <a:srgbClr val="A4A3A4"/>
          </p15:clr>
        </p15:guide>
        <p15:guide id="2" pos="3626" userDrawn="1">
          <p15:clr>
            <a:srgbClr val="A4A3A4"/>
          </p15:clr>
        </p15:guide>
        <p15:guide id="3" pos="6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989"/>
    <a:srgbClr val="FFB469"/>
    <a:srgbClr val="FF7D7D"/>
    <a:srgbClr val="FFF7F7"/>
    <a:srgbClr val="FFEFEF"/>
    <a:srgbClr val="9CD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32" d="100"/>
          <a:sy n="32" d="100"/>
        </p:scale>
        <p:origin x="1124" y="40"/>
      </p:cViewPr>
      <p:guideLst>
        <p:guide orient="horz" pos="2163"/>
        <p:guide pos="3626"/>
        <p:guide pos="66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handoutMaster" Target="handoutMasters/handoutMaster1.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tags" Target="tags/tag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1F83F3-0BAD-4459-A884-74161D67F7AE}" type="doc">
      <dgm:prSet loTypeId="urn:microsoft.com/office/officeart/2005/8/layout/pyramid2" loCatId="pyramid" qsTypeId="urn:microsoft.com/office/officeart/2005/8/quickstyle/simple1" qsCatId="simple" csTypeId="urn:microsoft.com/office/officeart/2005/8/colors/accent1_2" csCatId="accent1" phldr="1"/>
      <dgm:spPr/>
    </dgm:pt>
    <dgm:pt modelId="{DDBAFD02-4505-4883-BC9D-CC71DA195182}">
      <dgm:prSet phldrT="[Text]" custT="1"/>
      <dgm:spPr>
        <a:solidFill>
          <a:schemeClr val="accent2">
            <a:lumMod val="20000"/>
            <a:lumOff val="80000"/>
            <a:alpha val="90000"/>
          </a:schemeClr>
        </a:solidFill>
        <a:ln>
          <a:solidFill>
            <a:schemeClr val="accent3"/>
          </a:solidFill>
        </a:ln>
      </dgm:spPr>
      <dgm:t>
        <a:bodyPr/>
        <a:lstStyle/>
        <a:p>
          <a:pPr>
            <a:buClr>
              <a:srgbClr val="000000"/>
            </a:buClr>
            <a:buSzPts val="1000"/>
            <a:buFont typeface="Arial" panose="020B0604020202020204"/>
            <a:buNone/>
          </a:pPr>
          <a:r>
            <a:rPr lang="en-US" sz="1400" b="1" u="none" strike="noStrike" cap="none" dirty="0">
              <a:solidFill>
                <a:schemeClr val="tx1"/>
              </a:solidFill>
              <a:latin typeface="Arial" panose="020B0604020202020204"/>
              <a:ea typeface="Arial" panose="020B0604020202020204"/>
              <a:cs typeface="Arial" panose="020B0604020202020204"/>
              <a:sym typeface="Arial" panose="020B0604020202020204"/>
            </a:rPr>
            <a:t>VISI</a:t>
          </a:r>
          <a:endPar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endParaRPr>
        </a:p>
        <a:p>
          <a:pPr>
            <a:buClr>
              <a:srgbClr val="000000"/>
            </a:buClr>
            <a:buSzPts val="1000"/>
            <a:buFont typeface="Arial" panose="020B0604020202020204"/>
            <a:buNone/>
          </a:pP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Apakah</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visi</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menggambarkan</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harapan</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seluruh</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warga</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satuan</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pendidikan</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a:t>
          </a:r>
        </a:p>
        <a:p>
          <a:pPr>
            <a:buClr>
              <a:srgbClr val="000000"/>
            </a:buClr>
            <a:buSzPts val="1000"/>
            <a:buFont typeface="Arial" panose="020B0604020202020204"/>
            <a:buNone/>
          </a:pP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Apakah</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visi</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menyatakan</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tujuan</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besar</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yang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ingin</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dicapai</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satuan</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pendidikan</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p>
        <a:p>
          <a:pPr>
            <a:buClr>
              <a:srgbClr val="000000"/>
            </a:buClr>
            <a:buSzPts val="1000"/>
            <a:buFont typeface="Arial" panose="020B0604020202020204"/>
            <a:buNone/>
          </a:pP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Apakah</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visi</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sudah</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berpusat</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pada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peserta</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didik</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a:t>
          </a:r>
          <a:endParaRPr lang="en-US" sz="1400" dirty="0"/>
        </a:p>
      </dgm:t>
    </dgm:pt>
    <dgm:pt modelId="{CA2385C0-B362-48CE-856C-D40DD0BC134B}" type="parTrans" cxnId="{833E4410-85EE-42A3-AE2D-7C1477F1A1D0}">
      <dgm:prSet/>
      <dgm:spPr/>
      <dgm:t>
        <a:bodyPr/>
        <a:lstStyle/>
        <a:p>
          <a:endParaRPr lang="en-US"/>
        </a:p>
      </dgm:t>
    </dgm:pt>
    <dgm:pt modelId="{48F92AD5-97AD-4EFC-9205-0ED082B01B9E}" type="sibTrans" cxnId="{833E4410-85EE-42A3-AE2D-7C1477F1A1D0}">
      <dgm:prSet/>
      <dgm:spPr/>
      <dgm:t>
        <a:bodyPr/>
        <a:lstStyle/>
        <a:p>
          <a:endParaRPr lang="en-US"/>
        </a:p>
      </dgm:t>
    </dgm:pt>
    <dgm:pt modelId="{524E3496-70C4-4A3C-8438-5A93D4C66285}">
      <dgm:prSet phldrT="[Text]" custT="1"/>
      <dgm:spPr>
        <a:solidFill>
          <a:schemeClr val="accent2">
            <a:lumMod val="40000"/>
            <a:lumOff val="60000"/>
            <a:alpha val="90000"/>
          </a:schemeClr>
        </a:solidFill>
      </dgm:spPr>
      <dgm:t>
        <a:bodyPr/>
        <a:lstStyle/>
        <a:p>
          <a:pPr>
            <a:buClr>
              <a:srgbClr val="000000"/>
            </a:buClr>
            <a:buSzPts val="1000"/>
            <a:buFont typeface="Arial" panose="020B0604020202020204"/>
            <a:buNone/>
          </a:pPr>
          <a:r>
            <a:rPr lang="en-US" sz="1400" b="1" u="none" strike="noStrike" cap="none" dirty="0">
              <a:solidFill>
                <a:schemeClr val="tx1"/>
              </a:solidFill>
              <a:latin typeface="Arial" panose="020B0604020202020204"/>
              <a:ea typeface="Arial" panose="020B0604020202020204"/>
              <a:cs typeface="Arial" panose="020B0604020202020204"/>
              <a:sym typeface="Arial" panose="020B0604020202020204"/>
            </a:rPr>
            <a:t>MISI</a:t>
          </a:r>
        </a:p>
        <a:p>
          <a:pPr>
            <a:buClr>
              <a:srgbClr val="000000"/>
            </a:buClr>
            <a:buSzPts val="1000"/>
            <a:buFont typeface="Arial" panose="020B0604020202020204"/>
            <a:buNone/>
          </a:pP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Apakah</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misi</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jelas</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menyatakan</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hal-hal</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yang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perlu</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dilakukan</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untuk</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mencapai</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visi</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Apakah</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semua</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warga</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satuan</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pendidikan</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memahami</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hal-hal</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yang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menjadi</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prioritas</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untuk</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mencapai</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cap="none" dirty="0" err="1">
              <a:solidFill>
                <a:schemeClr val="tx1"/>
              </a:solidFill>
              <a:latin typeface="Arial" panose="020B0604020202020204"/>
              <a:ea typeface="Arial" panose="020B0604020202020204"/>
              <a:cs typeface="Arial" panose="020B0604020202020204"/>
              <a:sym typeface="Arial" panose="020B0604020202020204"/>
            </a:rPr>
            <a:t>visi</a:t>
          </a:r>
          <a:r>
            <a:rPr lang="en-US" sz="1400" u="none" strike="noStrike" cap="none" dirty="0">
              <a:solidFill>
                <a:schemeClr val="tx1"/>
              </a:solidFill>
              <a:latin typeface="Arial" panose="020B0604020202020204"/>
              <a:ea typeface="Arial" panose="020B0604020202020204"/>
              <a:cs typeface="Arial" panose="020B0604020202020204"/>
              <a:sym typeface="Arial" panose="020B0604020202020204"/>
            </a:rPr>
            <a:t>?</a:t>
          </a:r>
          <a:endParaRPr lang="en-US" sz="1400" dirty="0"/>
        </a:p>
      </dgm:t>
    </dgm:pt>
    <dgm:pt modelId="{88F7B750-53DD-42FE-86AF-4E0B786CEF9E}" type="parTrans" cxnId="{163D5F97-EBF8-4A18-A94D-F61DD3D28ED1}">
      <dgm:prSet/>
      <dgm:spPr/>
      <dgm:t>
        <a:bodyPr/>
        <a:lstStyle/>
        <a:p>
          <a:endParaRPr lang="en-US"/>
        </a:p>
      </dgm:t>
    </dgm:pt>
    <dgm:pt modelId="{450D9EB0-C25D-498D-8F2C-5D3041FFD420}" type="sibTrans" cxnId="{163D5F97-EBF8-4A18-A94D-F61DD3D28ED1}">
      <dgm:prSet/>
      <dgm:spPr/>
      <dgm:t>
        <a:bodyPr/>
        <a:lstStyle/>
        <a:p>
          <a:endParaRPr lang="en-US"/>
        </a:p>
      </dgm:t>
    </dgm:pt>
    <dgm:pt modelId="{B14D8126-FA22-48CA-A78F-1FA3114481F0}">
      <dgm:prSet phldrT="[Text]"/>
      <dgm:spPr>
        <a:solidFill>
          <a:schemeClr val="accent2">
            <a:lumMod val="60000"/>
            <a:lumOff val="40000"/>
            <a:alpha val="90000"/>
          </a:schemeClr>
        </a:solidFill>
      </dgm:spPr>
      <dgm:t>
        <a:bodyPr/>
        <a:lstStyle/>
        <a:p>
          <a:pPr>
            <a:buClr>
              <a:srgbClr val="000000"/>
            </a:buClr>
            <a:buSzPts val="1000"/>
            <a:buFont typeface="Arial" panose="020B0604020202020204"/>
            <a:buNone/>
          </a:pPr>
          <a:r>
            <a:rPr lang="en-US" b="1" u="none" strike="noStrike" cap="none" dirty="0">
              <a:solidFill>
                <a:schemeClr val="tx1"/>
              </a:solidFill>
              <a:latin typeface="Arial" panose="020B0604020202020204"/>
              <a:ea typeface="Arial" panose="020B0604020202020204"/>
              <a:cs typeface="Arial" panose="020B0604020202020204"/>
              <a:sym typeface="Arial" panose="020B0604020202020204"/>
            </a:rPr>
            <a:t>TUJUAN SATUAN PENDIDIKAN</a:t>
          </a:r>
        </a:p>
        <a:p>
          <a:pPr>
            <a:buClr>
              <a:srgbClr val="000000"/>
            </a:buClr>
            <a:buSzPts val="1000"/>
            <a:buFont typeface="Arial" panose="020B0604020202020204"/>
            <a:buNone/>
          </a:pP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Apakah</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tujuan</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sudah</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secara</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jelas</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menyatakan</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hasil</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aksi</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yang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perlu</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dilakukan</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untuk</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mencapai</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misi</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p>
        <a:p>
          <a:pPr>
            <a:buClr>
              <a:srgbClr val="000000"/>
            </a:buClr>
            <a:buSzPts val="1000"/>
            <a:buFont typeface="Arial" panose="020B0604020202020204"/>
            <a:buNone/>
          </a:pP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Apakah</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cara</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/strategi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untuk</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mencapai</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misi</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realistis</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untuk</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r>
            <a:rPr lang="en-US" u="none" strike="noStrike" cap="none" dirty="0" err="1">
              <a:solidFill>
                <a:schemeClr val="tx1"/>
              </a:solidFill>
              <a:latin typeface="Arial" panose="020B0604020202020204"/>
              <a:ea typeface="Arial" panose="020B0604020202020204"/>
              <a:cs typeface="Arial" panose="020B0604020202020204"/>
              <a:sym typeface="Arial" panose="020B0604020202020204"/>
            </a:rPr>
            <a:t>dijalankan</a:t>
          </a:r>
          <a:r>
            <a:rPr lang="en-US" u="none" strike="noStrike" cap="none" dirty="0">
              <a:solidFill>
                <a:schemeClr val="tx1"/>
              </a:solidFill>
              <a:latin typeface="Arial" panose="020B0604020202020204"/>
              <a:ea typeface="Arial" panose="020B0604020202020204"/>
              <a:cs typeface="Arial" panose="020B0604020202020204"/>
              <a:sym typeface="Arial" panose="020B0604020202020204"/>
            </a:rPr>
            <a:t>? </a:t>
          </a:r>
          <a:endParaRPr lang="en-US" dirty="0"/>
        </a:p>
      </dgm:t>
    </dgm:pt>
    <dgm:pt modelId="{B4F52CC9-697D-4968-84CB-7E2732A021C4}" type="parTrans" cxnId="{13C24308-5747-461F-B353-F02EDE5F7AF6}">
      <dgm:prSet/>
      <dgm:spPr/>
      <dgm:t>
        <a:bodyPr/>
        <a:lstStyle/>
        <a:p>
          <a:endParaRPr lang="en-US"/>
        </a:p>
      </dgm:t>
    </dgm:pt>
    <dgm:pt modelId="{F26D2B3D-80E7-489E-9C46-AF0A37CBF82B}" type="sibTrans" cxnId="{13C24308-5747-461F-B353-F02EDE5F7AF6}">
      <dgm:prSet/>
      <dgm:spPr/>
      <dgm:t>
        <a:bodyPr/>
        <a:lstStyle/>
        <a:p>
          <a:endParaRPr lang="en-US"/>
        </a:p>
      </dgm:t>
    </dgm:pt>
    <dgm:pt modelId="{2D636F69-A434-422A-AF80-383F46C29F91}" type="pres">
      <dgm:prSet presAssocID="{981F83F3-0BAD-4459-A884-74161D67F7AE}" presName="compositeShape" presStyleCnt="0">
        <dgm:presLayoutVars>
          <dgm:dir/>
          <dgm:resizeHandles/>
        </dgm:presLayoutVars>
      </dgm:prSet>
      <dgm:spPr/>
    </dgm:pt>
    <dgm:pt modelId="{D823F19A-8423-4799-99B0-B32A87A428C6}" type="pres">
      <dgm:prSet presAssocID="{981F83F3-0BAD-4459-A884-74161D67F7AE}" presName="pyramid" presStyleLbl="node1" presStyleIdx="0" presStyleCnt="1" custLinFactNeighborX="34370"/>
      <dgm:spPr/>
    </dgm:pt>
    <dgm:pt modelId="{8E166383-BC64-42FF-8269-DC302E823712}" type="pres">
      <dgm:prSet presAssocID="{981F83F3-0BAD-4459-A884-74161D67F7AE}" presName="theList" presStyleCnt="0"/>
      <dgm:spPr/>
    </dgm:pt>
    <dgm:pt modelId="{EAEE3170-9DC6-4EFF-BD77-A91AAC558A62}" type="pres">
      <dgm:prSet presAssocID="{DDBAFD02-4505-4883-BC9D-CC71DA195182}" presName="aNode" presStyleLbl="fgAcc1" presStyleIdx="0" presStyleCnt="3" custScaleX="204242">
        <dgm:presLayoutVars>
          <dgm:bulletEnabled val="1"/>
        </dgm:presLayoutVars>
      </dgm:prSet>
      <dgm:spPr/>
    </dgm:pt>
    <dgm:pt modelId="{CEE47ADC-642B-4A9F-9635-336A59D3C75B}" type="pres">
      <dgm:prSet presAssocID="{DDBAFD02-4505-4883-BC9D-CC71DA195182}" presName="aSpace" presStyleCnt="0"/>
      <dgm:spPr/>
    </dgm:pt>
    <dgm:pt modelId="{ED01C7BB-9D91-4D4E-B31B-EF7A6C5F179E}" type="pres">
      <dgm:prSet presAssocID="{524E3496-70C4-4A3C-8438-5A93D4C66285}" presName="aNode" presStyleLbl="fgAcc1" presStyleIdx="1" presStyleCnt="3" custScaleX="202483">
        <dgm:presLayoutVars>
          <dgm:bulletEnabled val="1"/>
        </dgm:presLayoutVars>
      </dgm:prSet>
      <dgm:spPr/>
    </dgm:pt>
    <dgm:pt modelId="{31F90482-B6E0-4F12-9220-DF1024D14369}" type="pres">
      <dgm:prSet presAssocID="{524E3496-70C4-4A3C-8438-5A93D4C66285}" presName="aSpace" presStyleCnt="0"/>
      <dgm:spPr/>
    </dgm:pt>
    <dgm:pt modelId="{944F63AB-6BEF-42CB-8E7E-97C8998DA231}" type="pres">
      <dgm:prSet presAssocID="{B14D8126-FA22-48CA-A78F-1FA3114481F0}" presName="aNode" presStyleLbl="fgAcc1" presStyleIdx="2" presStyleCnt="3" custScaleX="204871">
        <dgm:presLayoutVars>
          <dgm:bulletEnabled val="1"/>
        </dgm:presLayoutVars>
      </dgm:prSet>
      <dgm:spPr/>
    </dgm:pt>
    <dgm:pt modelId="{3329E1A7-406D-4870-AE9D-5E77ED563B41}" type="pres">
      <dgm:prSet presAssocID="{B14D8126-FA22-48CA-A78F-1FA3114481F0}" presName="aSpace" presStyleCnt="0"/>
      <dgm:spPr/>
    </dgm:pt>
  </dgm:ptLst>
  <dgm:cxnLst>
    <dgm:cxn modelId="{13C24308-5747-461F-B353-F02EDE5F7AF6}" srcId="{981F83F3-0BAD-4459-A884-74161D67F7AE}" destId="{B14D8126-FA22-48CA-A78F-1FA3114481F0}" srcOrd="2" destOrd="0" parTransId="{B4F52CC9-697D-4968-84CB-7E2732A021C4}" sibTransId="{F26D2B3D-80E7-489E-9C46-AF0A37CBF82B}"/>
    <dgm:cxn modelId="{833E4410-85EE-42A3-AE2D-7C1477F1A1D0}" srcId="{981F83F3-0BAD-4459-A884-74161D67F7AE}" destId="{DDBAFD02-4505-4883-BC9D-CC71DA195182}" srcOrd="0" destOrd="0" parTransId="{CA2385C0-B362-48CE-856C-D40DD0BC134B}" sibTransId="{48F92AD5-97AD-4EFC-9205-0ED082B01B9E}"/>
    <dgm:cxn modelId="{2A07C347-2FCE-44E4-8079-C088D1C2E1A6}" type="presOf" srcId="{981F83F3-0BAD-4459-A884-74161D67F7AE}" destId="{2D636F69-A434-422A-AF80-383F46C29F91}" srcOrd="0" destOrd="0" presId="urn:microsoft.com/office/officeart/2005/8/layout/pyramid2"/>
    <dgm:cxn modelId="{F7255B6C-9CBD-4459-AA03-D679BE41C632}" type="presOf" srcId="{524E3496-70C4-4A3C-8438-5A93D4C66285}" destId="{ED01C7BB-9D91-4D4E-B31B-EF7A6C5F179E}" srcOrd="0" destOrd="0" presId="urn:microsoft.com/office/officeart/2005/8/layout/pyramid2"/>
    <dgm:cxn modelId="{719DB070-D744-4D0B-A974-D92BE99CA6C0}" type="presOf" srcId="{DDBAFD02-4505-4883-BC9D-CC71DA195182}" destId="{EAEE3170-9DC6-4EFF-BD77-A91AAC558A62}" srcOrd="0" destOrd="0" presId="urn:microsoft.com/office/officeart/2005/8/layout/pyramid2"/>
    <dgm:cxn modelId="{163D5F97-EBF8-4A18-A94D-F61DD3D28ED1}" srcId="{981F83F3-0BAD-4459-A884-74161D67F7AE}" destId="{524E3496-70C4-4A3C-8438-5A93D4C66285}" srcOrd="1" destOrd="0" parTransId="{88F7B750-53DD-42FE-86AF-4E0B786CEF9E}" sibTransId="{450D9EB0-C25D-498D-8F2C-5D3041FFD420}"/>
    <dgm:cxn modelId="{AE8039AF-7670-427E-B4CD-0B277CBD0475}" type="presOf" srcId="{B14D8126-FA22-48CA-A78F-1FA3114481F0}" destId="{944F63AB-6BEF-42CB-8E7E-97C8998DA231}" srcOrd="0" destOrd="0" presId="urn:microsoft.com/office/officeart/2005/8/layout/pyramid2"/>
    <dgm:cxn modelId="{0ED03555-2847-4AD9-8966-8903D3A77CC3}" type="presParOf" srcId="{2D636F69-A434-422A-AF80-383F46C29F91}" destId="{D823F19A-8423-4799-99B0-B32A87A428C6}" srcOrd="0" destOrd="0" presId="urn:microsoft.com/office/officeart/2005/8/layout/pyramid2"/>
    <dgm:cxn modelId="{A4CEE6FA-28B3-4264-9E58-BA64B463CD4B}" type="presParOf" srcId="{2D636F69-A434-422A-AF80-383F46C29F91}" destId="{8E166383-BC64-42FF-8269-DC302E823712}" srcOrd="1" destOrd="0" presId="urn:microsoft.com/office/officeart/2005/8/layout/pyramid2"/>
    <dgm:cxn modelId="{FBFD2B84-140D-4F95-9A58-28A0A72F199C}" type="presParOf" srcId="{8E166383-BC64-42FF-8269-DC302E823712}" destId="{EAEE3170-9DC6-4EFF-BD77-A91AAC558A62}" srcOrd="0" destOrd="0" presId="urn:microsoft.com/office/officeart/2005/8/layout/pyramid2"/>
    <dgm:cxn modelId="{BD95F91E-C092-4B7D-9BCC-8274119C4351}" type="presParOf" srcId="{8E166383-BC64-42FF-8269-DC302E823712}" destId="{CEE47ADC-642B-4A9F-9635-336A59D3C75B}" srcOrd="1" destOrd="0" presId="urn:microsoft.com/office/officeart/2005/8/layout/pyramid2"/>
    <dgm:cxn modelId="{1734ABD3-EEA0-45BF-AE79-A9E54F7CCEEC}" type="presParOf" srcId="{8E166383-BC64-42FF-8269-DC302E823712}" destId="{ED01C7BB-9D91-4D4E-B31B-EF7A6C5F179E}" srcOrd="2" destOrd="0" presId="urn:microsoft.com/office/officeart/2005/8/layout/pyramid2"/>
    <dgm:cxn modelId="{EEE2A727-B0C6-4AA5-944B-CD1873B1E059}" type="presParOf" srcId="{8E166383-BC64-42FF-8269-DC302E823712}" destId="{31F90482-B6E0-4F12-9220-DF1024D14369}" srcOrd="3" destOrd="0" presId="urn:microsoft.com/office/officeart/2005/8/layout/pyramid2"/>
    <dgm:cxn modelId="{E3BD74D9-2938-4F3C-AF61-CA2C4E091E76}" type="presParOf" srcId="{8E166383-BC64-42FF-8269-DC302E823712}" destId="{944F63AB-6BEF-42CB-8E7E-97C8998DA231}" srcOrd="4" destOrd="0" presId="urn:microsoft.com/office/officeart/2005/8/layout/pyramid2"/>
    <dgm:cxn modelId="{EE26646D-71BF-4A00-B79A-4D2E53337926}" type="presParOf" srcId="{8E166383-BC64-42FF-8269-DC302E823712}" destId="{3329E1A7-406D-4870-AE9D-5E77ED563B41}"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23F19A-8423-4799-99B0-B32A87A428C6}">
      <dsp:nvSpPr>
        <dsp:cNvPr id="0" name=""/>
        <dsp:cNvSpPr/>
      </dsp:nvSpPr>
      <dsp:spPr>
        <a:xfrm>
          <a:off x="3681077" y="0"/>
          <a:ext cx="5239697" cy="5239697"/>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EE3170-9DC6-4EFF-BD77-A91AAC558A62}">
      <dsp:nvSpPr>
        <dsp:cNvPr id="0" name=""/>
        <dsp:cNvSpPr/>
      </dsp:nvSpPr>
      <dsp:spPr>
        <a:xfrm>
          <a:off x="2724903" y="526783"/>
          <a:ext cx="6956080" cy="1240334"/>
        </a:xfrm>
        <a:prstGeom prst="roundRect">
          <a:avLst/>
        </a:prstGeom>
        <a:solidFill>
          <a:schemeClr val="accent2">
            <a:lumMod val="20000"/>
            <a:lumOff val="80000"/>
            <a:alpha val="90000"/>
          </a:schemeClr>
        </a:solid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Clr>
              <a:srgbClr val="000000"/>
            </a:buClr>
            <a:buSzPts val="1000"/>
            <a:buFont typeface="Arial" panose="020B0604020202020204"/>
            <a:buNone/>
          </a:pPr>
          <a:r>
            <a:rPr lang="en-US" sz="1400" b="1" u="none" strike="noStrike" kern="1200" cap="none" dirty="0">
              <a:solidFill>
                <a:schemeClr val="tx1"/>
              </a:solidFill>
              <a:latin typeface="Arial" panose="020B0604020202020204"/>
              <a:ea typeface="Arial" panose="020B0604020202020204"/>
              <a:cs typeface="Arial" panose="020B0604020202020204"/>
              <a:sym typeface="Arial" panose="020B0604020202020204"/>
            </a:rPr>
            <a:t>VISI</a:t>
          </a:r>
          <a:endPar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endParaRPr>
        </a:p>
        <a:p>
          <a:pPr marL="0" lvl="0" indent="0" algn="ctr" defTabSz="622300">
            <a:lnSpc>
              <a:spcPct val="90000"/>
            </a:lnSpc>
            <a:spcBef>
              <a:spcPct val="0"/>
            </a:spcBef>
            <a:spcAft>
              <a:spcPct val="35000"/>
            </a:spcAft>
            <a:buClr>
              <a:srgbClr val="000000"/>
            </a:buClr>
            <a:buSzPts val="1000"/>
            <a:buFont typeface="Arial" panose="020B0604020202020204"/>
            <a:buNone/>
          </a:pP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Apakah</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visi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menggambarkan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harapan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seluruh</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warga</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satuan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pendidikan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a:t>
          </a:r>
        </a:p>
        <a:p>
          <a:pPr marL="0" lvl="0" indent="0" algn="ctr" defTabSz="622300">
            <a:lnSpc>
              <a:spcPct val="90000"/>
            </a:lnSpc>
            <a:spcBef>
              <a:spcPct val="0"/>
            </a:spcBef>
            <a:spcAft>
              <a:spcPct val="35000"/>
            </a:spcAft>
            <a:buClr>
              <a:srgbClr val="000000"/>
            </a:buClr>
            <a:buSzPts val="1000"/>
            <a:buFont typeface="Arial" panose="020B0604020202020204"/>
            <a:buNone/>
          </a:pP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Apakah</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visi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menyatakan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tujuan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besar</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yang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ingin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dicapai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satuan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pendidikan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p>
        <a:p>
          <a:pPr marL="0" lvl="0" indent="0" algn="ctr" defTabSz="622300">
            <a:lnSpc>
              <a:spcPct val="90000"/>
            </a:lnSpc>
            <a:spcBef>
              <a:spcPct val="0"/>
            </a:spcBef>
            <a:spcAft>
              <a:spcPct val="35000"/>
            </a:spcAft>
            <a:buClr>
              <a:srgbClr val="000000"/>
            </a:buClr>
            <a:buSzPts val="1000"/>
            <a:buFont typeface="Arial" panose="020B0604020202020204"/>
            <a:buNone/>
          </a:pP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Apakah</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visi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sudah</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berpusat</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pada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peserta</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didik</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a:t>
          </a:r>
          <a:endParaRPr lang="en-US" sz="1400" kern="1200" dirty="0"/>
        </a:p>
      </dsp:txBody>
      <dsp:txXfrm>
        <a:off x="2785451" y="587331"/>
        <a:ext cx="6834984" cy="1119238"/>
      </dsp:txXfrm>
    </dsp:sp>
    <dsp:sp modelId="{ED01C7BB-9D91-4D4E-B31B-EF7A6C5F179E}">
      <dsp:nvSpPr>
        <dsp:cNvPr id="0" name=""/>
        <dsp:cNvSpPr/>
      </dsp:nvSpPr>
      <dsp:spPr>
        <a:xfrm>
          <a:off x="2754857" y="1922160"/>
          <a:ext cx="6896172" cy="1240334"/>
        </a:xfrm>
        <a:prstGeom prst="roundRect">
          <a:avLst/>
        </a:prstGeom>
        <a:solidFill>
          <a:schemeClr val="accent2">
            <a:lumMod val="40000"/>
            <a:lumOff val="6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Clr>
              <a:srgbClr val="000000"/>
            </a:buClr>
            <a:buSzPts val="1000"/>
            <a:buFont typeface="Arial" panose="020B0604020202020204"/>
            <a:buNone/>
          </a:pPr>
          <a:r>
            <a:rPr lang="en-US" sz="1400" b="1" u="none" strike="noStrike" kern="1200" cap="none" dirty="0">
              <a:solidFill>
                <a:schemeClr val="tx1"/>
              </a:solidFill>
              <a:latin typeface="Arial" panose="020B0604020202020204"/>
              <a:ea typeface="Arial" panose="020B0604020202020204"/>
              <a:cs typeface="Arial" panose="020B0604020202020204"/>
              <a:sym typeface="Arial" panose="020B0604020202020204"/>
            </a:rPr>
            <a:t>MISI</a:t>
          </a:r>
        </a:p>
        <a:p>
          <a:pPr marL="0" lvl="0" indent="0" algn="ctr" defTabSz="622300">
            <a:lnSpc>
              <a:spcPct val="90000"/>
            </a:lnSpc>
            <a:spcBef>
              <a:spcPct val="0"/>
            </a:spcBef>
            <a:spcAft>
              <a:spcPct val="35000"/>
            </a:spcAft>
            <a:buClr>
              <a:srgbClr val="000000"/>
            </a:buClr>
            <a:buSzPts val="1000"/>
            <a:buFont typeface="Arial" panose="020B0604020202020204"/>
            <a:buNone/>
          </a:pP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Apakah</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misi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jelas</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menyatakan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hal-hal</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yang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perlu</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dilakukan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untuk</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mencapai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visi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Apakah</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semua</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warga</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satuan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pendidikan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memahami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hal-hal</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yang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menjadi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prioritas</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untuk</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mencapai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visi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a:t>
          </a:r>
          <a:endParaRPr lang="en-US" sz="1400" kern="1200" dirty="0"/>
        </a:p>
      </dsp:txBody>
      <dsp:txXfrm>
        <a:off x="2815405" y="1982708"/>
        <a:ext cx="6775076" cy="1119238"/>
      </dsp:txXfrm>
    </dsp:sp>
    <dsp:sp modelId="{944F63AB-6BEF-42CB-8E7E-97C8998DA231}">
      <dsp:nvSpPr>
        <dsp:cNvPr id="0" name=""/>
        <dsp:cNvSpPr/>
      </dsp:nvSpPr>
      <dsp:spPr>
        <a:xfrm>
          <a:off x="2714192" y="3317536"/>
          <a:ext cx="6977502" cy="1240334"/>
        </a:xfrm>
        <a:prstGeom prst="roundRect">
          <a:avLst/>
        </a:prstGeom>
        <a:solidFill>
          <a:schemeClr val="accent2">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Clr>
              <a:srgbClr val="000000"/>
            </a:buClr>
            <a:buSzPts val="1000"/>
            <a:buFont typeface="Arial" panose="020B0604020202020204"/>
            <a:buNone/>
          </a:pPr>
          <a:r>
            <a:rPr lang="en-US" sz="1400" b="1" u="none" strike="noStrike" kern="1200" cap="none" dirty="0">
              <a:solidFill>
                <a:schemeClr val="tx1"/>
              </a:solidFill>
              <a:latin typeface="Arial" panose="020B0604020202020204"/>
              <a:ea typeface="Arial" panose="020B0604020202020204"/>
              <a:cs typeface="Arial" panose="020B0604020202020204"/>
              <a:sym typeface="Arial" panose="020B0604020202020204"/>
            </a:rPr>
            <a:t>TUJUAN SATUAN PENDIDIKAN</a:t>
          </a:r>
        </a:p>
        <a:p>
          <a:pPr marL="0" lvl="0" indent="0" algn="ctr" defTabSz="622300">
            <a:lnSpc>
              <a:spcPct val="90000"/>
            </a:lnSpc>
            <a:spcBef>
              <a:spcPct val="0"/>
            </a:spcBef>
            <a:spcAft>
              <a:spcPct val="35000"/>
            </a:spcAft>
            <a:buClr>
              <a:srgbClr val="000000"/>
            </a:buClr>
            <a:buSzPts val="1000"/>
            <a:buFont typeface="Arial" panose="020B0604020202020204"/>
            <a:buNone/>
          </a:pP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Apakah</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tujuan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sudah</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secara</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jelas</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menyatakan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hasil</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aksi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yang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perlu</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dilakukan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untuk</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mencapai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misi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p>
        <a:p>
          <a:pPr marL="0" lvl="0" indent="0" algn="ctr" defTabSz="622300">
            <a:lnSpc>
              <a:spcPct val="90000"/>
            </a:lnSpc>
            <a:spcBef>
              <a:spcPct val="0"/>
            </a:spcBef>
            <a:spcAft>
              <a:spcPct val="35000"/>
            </a:spcAft>
            <a:buClr>
              <a:srgbClr val="000000"/>
            </a:buClr>
            <a:buSzPts val="1000"/>
            <a:buFont typeface="Arial" panose="020B0604020202020204"/>
            <a:buNone/>
          </a:pP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Apakah</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cara</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/strategi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untuk</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mencapai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misi</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realistis</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untuk</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r>
            <a:rPr lang="en-US" sz="1400" u="none" strike="noStrike" kern="1200" cap="none" dirty="0" err="1">
              <a:solidFill>
                <a:schemeClr val="tx1"/>
              </a:solidFill>
              <a:latin typeface="Arial" panose="020B0604020202020204"/>
              <a:ea typeface="Arial" panose="020B0604020202020204"/>
              <a:cs typeface="Arial" panose="020B0604020202020204"/>
              <a:sym typeface="Arial" panose="020B0604020202020204"/>
            </a:rPr>
            <a:t>dijalankan</a:t>
          </a:r>
          <a:r>
            <a:rPr lang="en-US" sz="1400" u="none" strike="noStrike" kern="1200" cap="none" dirty="0">
              <a:solidFill>
                <a:schemeClr val="tx1"/>
              </a:solidFill>
              <a:latin typeface="Arial" panose="020B0604020202020204"/>
              <a:ea typeface="Arial" panose="020B0604020202020204"/>
              <a:cs typeface="Arial" panose="020B0604020202020204"/>
              <a:sym typeface="Arial" panose="020B0604020202020204"/>
            </a:rPr>
            <a:t>? </a:t>
          </a:r>
          <a:endParaRPr lang="en-US" sz="1400" kern="1200" dirty="0"/>
        </a:p>
      </dsp:txBody>
      <dsp:txXfrm>
        <a:off x="2774740" y="3378084"/>
        <a:ext cx="6856406" cy="1119238"/>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Manrope SemiBold" charset="0"/>
              <a:ea typeface="Manrope SemiBold" charset="0"/>
              <a:cs typeface="G8321 Black" panose="00000A05000000000000" pitchFamily="2" charset="0"/>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Manrope SemiBold" charset="0"/>
                <a:ea typeface="Manrope SemiBold" charset="0"/>
                <a:cs typeface="G8321 Black" panose="00000A05000000000000" pitchFamily="2" charset="0"/>
              </a:rPr>
              <a:t>2025/8/7</a:t>
            </a:fld>
            <a:endParaRPr lang="zh-CN" altLang="en-US">
              <a:latin typeface="Manrope SemiBold" charset="0"/>
              <a:ea typeface="Manrope SemiBold" charset="0"/>
              <a:cs typeface="G8321 Black" panose="00000A05000000000000" pitchFamily="2" charset="0"/>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Manrope SemiBold" charset="0"/>
              <a:ea typeface="Manrope SemiBold" charset="0"/>
              <a:cs typeface="G8321 Black" panose="00000A05000000000000" pitchFamily="2" charset="0"/>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Manrope SemiBold" charset="0"/>
                <a:ea typeface="Manrope SemiBold" charset="0"/>
                <a:cs typeface="G8321 Black" panose="00000A05000000000000" pitchFamily="2" charset="0"/>
              </a:rPr>
              <a:t>‹#›</a:t>
            </a:fld>
            <a:endParaRPr lang="zh-CN" altLang="en-US">
              <a:latin typeface="Manrope SemiBold" charset="0"/>
              <a:ea typeface="Manrope SemiBold" charset="0"/>
              <a:cs typeface="G8321 Black" panose="00000A05000000000000" pitchFamily="2"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anrope SemiBold" charset="0"/>
                <a:ea typeface="Manrope SemiBold" charset="0"/>
                <a:cs typeface="G8321 Black" panose="00000A05000000000000" pitchFamily="2" charset="0"/>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anrope SemiBold" charset="0"/>
                <a:ea typeface="Manrope SemiBold" charset="0"/>
                <a:cs typeface="G8321 Black" panose="00000A05000000000000" pitchFamily="2" charset="0"/>
              </a:defRPr>
            </a:lvl1pPr>
          </a:lstStyle>
          <a:p>
            <a:fld id="{8429C9B9-7EDD-44C6-8A25-24AE1F4F166B}" type="datetimeFigureOut">
              <a:rPr lang="zh-CN" altLang="en-US" smtClean="0"/>
              <a:t>2025/8/7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anrope SemiBold" charset="0"/>
                <a:ea typeface="Manrope SemiBold" charset="0"/>
                <a:cs typeface="G8321 Black" panose="00000A05000000000000" pitchFamily="2" charset="0"/>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anrope SemiBold" charset="0"/>
                <a:ea typeface="Manrope SemiBold" charset="0"/>
                <a:cs typeface="G8321 Black" panose="00000A05000000000000" pitchFamily="2" charset="0"/>
              </a:defRPr>
            </a:lvl1pPr>
          </a:lstStyle>
          <a:p>
            <a:fld id="{E4341D71-4F85-4AC6-9B40-63C173578D9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anrope SemiBold" charset="0"/>
        <a:ea typeface="Manrope SemiBold" charset="0"/>
        <a:cs typeface="G8321 Black" panose="00000A05000000000000" pitchFamily="2" charset="0"/>
      </a:defRPr>
    </a:lvl1pPr>
    <a:lvl2pPr marL="457200" algn="l" defTabSz="914400" rtl="0" eaLnBrk="1" latinLnBrk="0" hangingPunct="1">
      <a:defRPr sz="1200" kern="1200">
        <a:solidFill>
          <a:schemeClr val="tx1"/>
        </a:solidFill>
        <a:latin typeface="Manrope SemiBold" charset="0"/>
        <a:ea typeface="Manrope SemiBold" charset="0"/>
        <a:cs typeface="G8321 Black" panose="00000A05000000000000" pitchFamily="2" charset="0"/>
      </a:defRPr>
    </a:lvl2pPr>
    <a:lvl3pPr marL="914400" algn="l" defTabSz="914400" rtl="0" eaLnBrk="1" latinLnBrk="0" hangingPunct="1">
      <a:defRPr sz="1200" kern="1200">
        <a:solidFill>
          <a:schemeClr val="tx1"/>
        </a:solidFill>
        <a:latin typeface="Manrope SemiBold" charset="0"/>
        <a:ea typeface="Manrope SemiBold" charset="0"/>
        <a:cs typeface="G8321 Black" panose="00000A05000000000000" pitchFamily="2" charset="0"/>
      </a:defRPr>
    </a:lvl3pPr>
    <a:lvl4pPr marL="1371600" algn="l" defTabSz="914400" rtl="0" eaLnBrk="1" latinLnBrk="0" hangingPunct="1">
      <a:defRPr sz="1200" kern="1200">
        <a:solidFill>
          <a:schemeClr val="tx1"/>
        </a:solidFill>
        <a:latin typeface="Manrope SemiBold" charset="0"/>
        <a:ea typeface="Manrope SemiBold" charset="0"/>
        <a:cs typeface="G8321 Black" panose="00000A05000000000000" pitchFamily="2" charset="0"/>
      </a:defRPr>
    </a:lvl4pPr>
    <a:lvl5pPr marL="1828800" algn="l" defTabSz="914400" rtl="0" eaLnBrk="1" latinLnBrk="0" hangingPunct="1">
      <a:defRPr sz="1200" kern="1200">
        <a:solidFill>
          <a:schemeClr val="tx1"/>
        </a:solidFill>
        <a:latin typeface="Manrope SemiBold" charset="0"/>
        <a:ea typeface="Manrope SemiBold" charset="0"/>
        <a:cs typeface="G8321 Black" panose="00000A05000000000000"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F2A524B-A48D-4E04-87BB-1C6676CD3968}" type="slidenum">
              <a:rPr lang="zh-CN" altLang="en-US" smtClean="0"/>
              <a:t>4</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2" name="Google Shape;65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7" name="Google Shape;68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7" name="Google Shape;71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a:extLst>
            <a:ext uri="{FF2B5EF4-FFF2-40B4-BE49-F238E27FC236}">
              <a16:creationId xmlns:a16="http://schemas.microsoft.com/office/drawing/2014/main" id="{ED9FB3A9-68F2-1586-806A-A29B5D580A13}"/>
            </a:ext>
          </a:extLst>
        </p:cNvPr>
        <p:cNvGrpSpPr/>
        <p:nvPr/>
      </p:nvGrpSpPr>
      <p:grpSpPr>
        <a:xfrm>
          <a:off x="0" y="0"/>
          <a:ext cx="0" cy="0"/>
          <a:chOff x="0" y="0"/>
          <a:chExt cx="0" cy="0"/>
        </a:xfrm>
      </p:grpSpPr>
      <p:sp>
        <p:nvSpPr>
          <p:cNvPr id="716" name="Google Shape;716;p8:notes">
            <a:extLst>
              <a:ext uri="{FF2B5EF4-FFF2-40B4-BE49-F238E27FC236}">
                <a16:creationId xmlns:a16="http://schemas.microsoft.com/office/drawing/2014/main" id="{5A56D2AB-BA35-1455-E0F4-5A4CC31FEB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7" name="Google Shape;717;p8:notes">
            <a:extLst>
              <a:ext uri="{FF2B5EF4-FFF2-40B4-BE49-F238E27FC236}">
                <a16:creationId xmlns:a16="http://schemas.microsoft.com/office/drawing/2014/main" id="{6758F5F4-7BB8-273B-8D62-AAA188C17B5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173004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2:notes"/>
          <p:cNvSpPr txBox="1">
            <a:spLocks noGrp="1"/>
          </p:cNvSpPr>
          <p:nvPr>
            <p:ph type="body" idx="1"/>
          </p:nvPr>
        </p:nvSpPr>
        <p:spPr>
          <a:xfrm>
            <a:off x="1828800" y="4951413"/>
            <a:ext cx="14630400" cy="40497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12: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F2A524B-A48D-4E04-87BB-1C6676CD3968}" type="slidenum">
              <a:rPr lang="zh-CN" altLang="en-US" smtClean="0"/>
              <a:t>18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9A2B4A0A-BAFB-4272-A5F2-CEB09E3983B1}" type="datetimeFigureOut">
              <a:rPr lang="zh-CN" altLang="en-US" smtClean="0"/>
              <a:t>2025/8/7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587312C-CDB8-43A0-A532-FE382EAD58F5}"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9A2B4A0A-BAFB-4272-A5F2-CEB09E3983B1}" type="datetimeFigureOut">
              <a:rPr lang="zh-CN" altLang="en-US" smtClean="0"/>
              <a:t>2025/8/7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587312C-CDB8-43A0-A532-FE382EAD58F5}"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9A2B4A0A-BAFB-4272-A5F2-CEB09E3983B1}" type="datetimeFigureOut">
              <a:rPr lang="zh-CN" altLang="en-US" smtClean="0"/>
              <a:t>2025/8/7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587312C-CDB8-43A0-A532-FE382EAD58F5}"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9A2B4A0A-BAFB-4272-A5F2-CEB09E3983B1}" type="datetimeFigureOut">
              <a:rPr lang="zh-CN" altLang="en-US" smtClean="0"/>
              <a:t>2025/8/7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587312C-CDB8-43A0-A532-FE382EAD58F5}"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9A2B4A0A-BAFB-4272-A5F2-CEB09E3983B1}" type="datetimeFigureOut">
              <a:rPr lang="zh-CN" altLang="en-US" smtClean="0"/>
              <a:t>2025/8/7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587312C-CDB8-43A0-A532-FE382EAD58F5}"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A2B4A0A-BAFB-4272-A5F2-CEB09E3983B1}" type="datetimeFigureOut">
              <a:rPr lang="zh-CN" altLang="en-US" smtClean="0"/>
              <a:t>2025/8/7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587312C-CDB8-43A0-A532-FE382EAD58F5}"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A2B4A0A-BAFB-4272-A5F2-CEB09E3983B1}" type="datetimeFigureOut">
              <a:rPr lang="zh-CN" altLang="en-US" smtClean="0"/>
              <a:t>2025/8/7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587312C-CDB8-43A0-A532-FE382EAD58F5}"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A2B4A0A-BAFB-4272-A5F2-CEB09E3983B1}" type="datetimeFigureOut">
              <a:rPr lang="zh-CN" altLang="en-US" smtClean="0"/>
              <a:t>2025/8/7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587312C-CDB8-43A0-A532-FE382EAD58F5}"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A2B4A0A-BAFB-4272-A5F2-CEB09E3983B1}" type="datetimeFigureOut">
              <a:rPr lang="zh-CN" altLang="en-US" smtClean="0"/>
              <a:t>2025/8/7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587312C-CDB8-43A0-A532-FE382EAD58F5}"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9A2B4A0A-BAFB-4272-A5F2-CEB09E3983B1}" type="datetimeFigureOut">
              <a:rPr lang="zh-CN" altLang="en-US" smtClean="0"/>
              <a:t>2025/8/7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587312C-CDB8-43A0-A532-FE382EAD58F5}"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9A2B4A0A-BAFB-4272-A5F2-CEB09E3983B1}" type="datetimeFigureOut">
              <a:rPr lang="zh-CN" altLang="en-US" smtClean="0"/>
              <a:t>2025/8/7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587312C-CDB8-43A0-A532-FE382EAD58F5}"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E934FF-F4E1-47C5-9CA5-30A81DDE2BE4}" type="datetimeFigureOut">
              <a:rPr lang="en-US" smtClean="0"/>
              <a:t>8/7/2025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04334" y="582168"/>
            <a:ext cx="9955953" cy="415498"/>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3000" b="1" i="0">
                <a:solidFill>
                  <a:srgbClr val="065985"/>
                </a:solidFill>
                <a:latin typeface="Tahoma" panose="020B0604030504040204"/>
                <a:ea typeface="Tahoma" panose="020B0604030504040204"/>
                <a:cs typeface="Tahoma" panose="020B0604030504040204"/>
                <a:sym typeface="Tahoma" panose="020B0604030504040204"/>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4114870" y="1421045"/>
            <a:ext cx="7236883" cy="221599"/>
          </a:xfrm>
          <a:prstGeom prst="rect">
            <a:avLst/>
          </a:prstGeom>
          <a:noFill/>
          <a:ln>
            <a:noFill/>
          </a:ln>
        </p:spPr>
        <p:txBody>
          <a:bodyPr spcFirstLastPara="1" wrap="square" lIns="0" tIns="0" rIns="0" bIns="0" anchor="t" anchorCtr="0">
            <a:spAutoFit/>
          </a:bodyPr>
          <a:lstStyle>
            <a:lvl1pPr marL="304815" lvl="0" indent="-152408" algn="l">
              <a:spcBef>
                <a:spcPts val="0"/>
              </a:spcBef>
              <a:spcAft>
                <a:spcPts val="0"/>
              </a:spcAft>
              <a:buSzPts val="1400"/>
              <a:buNone/>
              <a:defRPr sz="1600" b="1" i="0">
                <a:solidFill>
                  <a:srgbClr val="111827"/>
                </a:solidFill>
                <a:latin typeface="Tahoma" panose="020B0604030504040204"/>
                <a:ea typeface="Tahoma" panose="020B0604030504040204"/>
                <a:cs typeface="Tahoma" panose="020B0604030504040204"/>
                <a:sym typeface="Tahoma" panose="020B0604030504040204"/>
              </a:defRPr>
            </a:lvl1pPr>
            <a:lvl2pPr marL="609630" lvl="1" indent="-152408" algn="l">
              <a:spcBef>
                <a:spcPts val="0"/>
              </a:spcBef>
              <a:spcAft>
                <a:spcPts val="0"/>
              </a:spcAft>
              <a:buSzPts val="1400"/>
              <a:buNone/>
              <a:defRPr/>
            </a:lvl2pPr>
            <a:lvl3pPr marL="914446" lvl="2" indent="-152408" algn="l">
              <a:spcBef>
                <a:spcPts val="0"/>
              </a:spcBef>
              <a:spcAft>
                <a:spcPts val="0"/>
              </a:spcAft>
              <a:buSzPts val="1400"/>
              <a:buNone/>
              <a:defRPr/>
            </a:lvl3pPr>
            <a:lvl4pPr marL="1219261" lvl="3" indent="-152408" algn="l">
              <a:spcBef>
                <a:spcPts val="0"/>
              </a:spcBef>
              <a:spcAft>
                <a:spcPts val="0"/>
              </a:spcAft>
              <a:buSzPts val="1400"/>
              <a:buNone/>
              <a:defRPr/>
            </a:lvl4pPr>
            <a:lvl5pPr marL="1524076" lvl="4" indent="-152408" algn="l">
              <a:spcBef>
                <a:spcPts val="0"/>
              </a:spcBef>
              <a:spcAft>
                <a:spcPts val="0"/>
              </a:spcAft>
              <a:buSzPts val="1400"/>
              <a:buNone/>
              <a:defRPr/>
            </a:lvl5pPr>
            <a:lvl6pPr marL="1828891" lvl="5" indent="-152408" algn="l">
              <a:spcBef>
                <a:spcPts val="0"/>
              </a:spcBef>
              <a:spcAft>
                <a:spcPts val="0"/>
              </a:spcAft>
              <a:buSzPts val="1400"/>
              <a:buNone/>
              <a:defRPr/>
            </a:lvl6pPr>
            <a:lvl7pPr marL="2133707" lvl="6" indent="-152408" algn="l">
              <a:spcBef>
                <a:spcPts val="0"/>
              </a:spcBef>
              <a:spcAft>
                <a:spcPts val="0"/>
              </a:spcAft>
              <a:buSzPts val="1400"/>
              <a:buNone/>
              <a:defRPr/>
            </a:lvl7pPr>
            <a:lvl8pPr marL="2438522" lvl="7" indent="-152408" algn="l">
              <a:spcBef>
                <a:spcPts val="0"/>
              </a:spcBef>
              <a:spcAft>
                <a:spcPts val="0"/>
              </a:spcAft>
              <a:buSzPts val="1400"/>
              <a:buNone/>
              <a:defRPr/>
            </a:lvl8pPr>
            <a:lvl9pPr marL="2743337" lvl="8" indent="-152408" algn="l">
              <a:spcBef>
                <a:spcPts val="0"/>
              </a:spcBef>
              <a:spcAft>
                <a:spcPts val="0"/>
              </a:spcAft>
              <a:buSzPts val="1400"/>
              <a:buNone/>
              <a:defRPr/>
            </a:lvl9pPr>
          </a:lstStyle>
          <a:p>
            <a:endParaRPr/>
          </a:p>
        </p:txBody>
      </p:sp>
      <p:sp>
        <p:nvSpPr>
          <p:cNvPr id="24" name="Google Shape;24;p3"/>
          <p:cNvSpPr txBox="1">
            <a:spLocks noGrp="1"/>
          </p:cNvSpPr>
          <p:nvPr>
            <p:ph type="ftr" idx="11"/>
          </p:nvPr>
        </p:nvSpPr>
        <p:spPr>
          <a:xfrm>
            <a:off x="4145280" y="6377940"/>
            <a:ext cx="3901440" cy="184666"/>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txBox="1">
            <a:spLocks noGrp="1"/>
          </p:cNvSpPr>
          <p:nvPr>
            <p:ph type="dt" idx="10"/>
          </p:nvPr>
        </p:nvSpPr>
        <p:spPr>
          <a:xfrm>
            <a:off x="609600" y="6377940"/>
            <a:ext cx="2804160" cy="184666"/>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7058499" y="6467496"/>
            <a:ext cx="4375573" cy="143565"/>
          </a:xfrm>
          <a:prstGeom prst="rect">
            <a:avLst/>
          </a:prstGeom>
          <a:noFill/>
          <a:ln>
            <a:noFill/>
          </a:ln>
        </p:spPr>
        <p:txBody>
          <a:bodyPr spcFirstLastPara="1" wrap="square" lIns="0" tIns="0" rIns="0" bIns="0" anchor="t" anchorCtr="0">
            <a:spAutoFit/>
          </a:bodyPr>
          <a:lstStyle>
            <a:lvl1pPr marL="89751" lvl="0" indent="0">
              <a:lnSpc>
                <a:spcPct val="100000"/>
              </a:lnSpc>
              <a:spcBef>
                <a:spcPts val="0"/>
              </a:spcBef>
              <a:buNone/>
              <a:defRPr sz="933" b="0" i="0">
                <a:solidFill>
                  <a:srgbClr val="94A3B8"/>
                </a:solidFill>
                <a:latin typeface="Tahoma" panose="020B0604030504040204"/>
                <a:ea typeface="Tahoma" panose="020B0604030504040204"/>
                <a:cs typeface="Tahoma" panose="020B0604030504040204"/>
                <a:sym typeface="Tahoma" panose="020B0604030504040204"/>
              </a:defRPr>
            </a:lvl1pPr>
            <a:lvl2pPr marL="89751" lvl="1" indent="0">
              <a:lnSpc>
                <a:spcPct val="100000"/>
              </a:lnSpc>
              <a:spcBef>
                <a:spcPts val="0"/>
              </a:spcBef>
              <a:buNone/>
              <a:defRPr sz="933" b="0" i="0">
                <a:solidFill>
                  <a:srgbClr val="94A3B8"/>
                </a:solidFill>
                <a:latin typeface="Tahoma" panose="020B0604030504040204"/>
                <a:ea typeface="Tahoma" panose="020B0604030504040204"/>
                <a:cs typeface="Tahoma" panose="020B0604030504040204"/>
                <a:sym typeface="Tahoma" panose="020B0604030504040204"/>
              </a:defRPr>
            </a:lvl2pPr>
            <a:lvl3pPr marL="89751" lvl="2" indent="0">
              <a:lnSpc>
                <a:spcPct val="100000"/>
              </a:lnSpc>
              <a:spcBef>
                <a:spcPts val="0"/>
              </a:spcBef>
              <a:buNone/>
              <a:defRPr sz="933" b="0" i="0">
                <a:solidFill>
                  <a:srgbClr val="94A3B8"/>
                </a:solidFill>
                <a:latin typeface="Tahoma" panose="020B0604030504040204"/>
                <a:ea typeface="Tahoma" panose="020B0604030504040204"/>
                <a:cs typeface="Tahoma" panose="020B0604030504040204"/>
                <a:sym typeface="Tahoma" panose="020B0604030504040204"/>
              </a:defRPr>
            </a:lvl3pPr>
            <a:lvl4pPr marL="89751" lvl="3" indent="0">
              <a:lnSpc>
                <a:spcPct val="100000"/>
              </a:lnSpc>
              <a:spcBef>
                <a:spcPts val="0"/>
              </a:spcBef>
              <a:buNone/>
              <a:defRPr sz="933" b="0" i="0">
                <a:solidFill>
                  <a:srgbClr val="94A3B8"/>
                </a:solidFill>
                <a:latin typeface="Tahoma" panose="020B0604030504040204"/>
                <a:ea typeface="Tahoma" panose="020B0604030504040204"/>
                <a:cs typeface="Tahoma" panose="020B0604030504040204"/>
                <a:sym typeface="Tahoma" panose="020B0604030504040204"/>
              </a:defRPr>
            </a:lvl4pPr>
            <a:lvl5pPr marL="89751" lvl="4" indent="0">
              <a:lnSpc>
                <a:spcPct val="100000"/>
              </a:lnSpc>
              <a:spcBef>
                <a:spcPts val="0"/>
              </a:spcBef>
              <a:buNone/>
              <a:defRPr sz="933" b="0" i="0">
                <a:solidFill>
                  <a:srgbClr val="94A3B8"/>
                </a:solidFill>
                <a:latin typeface="Tahoma" panose="020B0604030504040204"/>
                <a:ea typeface="Tahoma" panose="020B0604030504040204"/>
                <a:cs typeface="Tahoma" panose="020B0604030504040204"/>
                <a:sym typeface="Tahoma" panose="020B0604030504040204"/>
              </a:defRPr>
            </a:lvl5pPr>
            <a:lvl6pPr marL="89751" lvl="5" indent="0">
              <a:lnSpc>
                <a:spcPct val="100000"/>
              </a:lnSpc>
              <a:spcBef>
                <a:spcPts val="0"/>
              </a:spcBef>
              <a:buNone/>
              <a:defRPr sz="933" b="0" i="0">
                <a:solidFill>
                  <a:srgbClr val="94A3B8"/>
                </a:solidFill>
                <a:latin typeface="Tahoma" panose="020B0604030504040204"/>
                <a:ea typeface="Tahoma" panose="020B0604030504040204"/>
                <a:cs typeface="Tahoma" panose="020B0604030504040204"/>
                <a:sym typeface="Tahoma" panose="020B0604030504040204"/>
              </a:defRPr>
            </a:lvl6pPr>
            <a:lvl7pPr marL="89751" lvl="6" indent="0">
              <a:lnSpc>
                <a:spcPct val="100000"/>
              </a:lnSpc>
              <a:spcBef>
                <a:spcPts val="0"/>
              </a:spcBef>
              <a:buNone/>
              <a:defRPr sz="933" b="0" i="0">
                <a:solidFill>
                  <a:srgbClr val="94A3B8"/>
                </a:solidFill>
                <a:latin typeface="Tahoma" panose="020B0604030504040204"/>
                <a:ea typeface="Tahoma" panose="020B0604030504040204"/>
                <a:cs typeface="Tahoma" panose="020B0604030504040204"/>
                <a:sym typeface="Tahoma" panose="020B0604030504040204"/>
              </a:defRPr>
            </a:lvl7pPr>
            <a:lvl8pPr marL="89751" lvl="7" indent="0">
              <a:lnSpc>
                <a:spcPct val="100000"/>
              </a:lnSpc>
              <a:spcBef>
                <a:spcPts val="0"/>
              </a:spcBef>
              <a:buNone/>
              <a:defRPr sz="933" b="0" i="0">
                <a:solidFill>
                  <a:srgbClr val="94A3B8"/>
                </a:solidFill>
                <a:latin typeface="Tahoma" panose="020B0604030504040204"/>
                <a:ea typeface="Tahoma" panose="020B0604030504040204"/>
                <a:cs typeface="Tahoma" panose="020B0604030504040204"/>
                <a:sym typeface="Tahoma" panose="020B0604030504040204"/>
              </a:defRPr>
            </a:lvl8pPr>
            <a:lvl9pPr marL="89751" lvl="8" indent="0">
              <a:lnSpc>
                <a:spcPct val="100000"/>
              </a:lnSpc>
              <a:spcBef>
                <a:spcPts val="0"/>
              </a:spcBef>
              <a:buNone/>
              <a:defRPr sz="933" b="0" i="0">
                <a:solidFill>
                  <a:srgbClr val="94A3B8"/>
                </a:solidFill>
                <a:latin typeface="Tahoma" panose="020B0604030504040204"/>
                <a:ea typeface="Tahoma" panose="020B0604030504040204"/>
                <a:cs typeface="Tahoma" panose="020B0604030504040204"/>
                <a:sym typeface="Tahoma" panose="020B0604030504040204"/>
              </a:defRPr>
            </a:lvl9pPr>
          </a:lstStyle>
          <a:p>
            <a:pPr algn="l"/>
            <a:r>
              <a:rPr lang="sv-SE"/>
              <a:t>Pembelajaran Mendalam Menuju Pendidikan Bermutu untuk Semua </a:t>
            </a:r>
            <a:r>
              <a:rPr lang="sv-SE">
                <a:latin typeface="Calibri" panose="020F0502020204030204"/>
                <a:ea typeface="Calibri" panose="020F0502020204030204"/>
                <a:cs typeface="Calibri" panose="020F0502020204030204"/>
                <a:sym typeface="Calibri" panose="020F0502020204030204"/>
              </a:rPr>
              <a:t>• </a:t>
            </a:r>
            <a:r>
              <a:rPr lang="sv-SE" b="1"/>
              <a:t>Hal. </a:t>
            </a:r>
            <a:fld id="{00000000-1234-1234-1234-123412341234}" type="slidenum">
              <a:rPr lang="sv-SE" b="1" smtClean="0"/>
              <a:pPr algn="l"/>
              <a:t>‹#›</a:t>
            </a:fld>
            <a:endParaRPr lang="sv-SE" b="1"/>
          </a:p>
        </p:txBody>
      </p:sp>
    </p:spTree>
    <p:extLst>
      <p:ext uri="{BB962C8B-B14F-4D97-AF65-F5344CB8AC3E}">
        <p14:creationId xmlns:p14="http://schemas.microsoft.com/office/powerpoint/2010/main" val="3777504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svg"/><Relationship Id="rId3" Type="http://schemas.openxmlformats.org/officeDocument/2006/relationships/slideLayout" Target="../slideLayouts/slideLayout3.xml"/><Relationship Id="rId21" Type="http://schemas.openxmlformats.org/officeDocument/2006/relationships/image" Target="../media/image7.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svg"/><Relationship Id="rId20" Type="http://schemas.openxmlformats.org/officeDocument/2006/relationships/image" Target="../media/image6.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22" Type="http://schemas.openxmlformats.org/officeDocument/2006/relationships/image" Target="../media/image8.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Manrope SemiBold" charset="0"/>
                <a:cs typeface="G8321 Black" panose="00000A05000000000000" pitchFamily="2" charset="0"/>
              </a:defRPr>
            </a:lvl1pPr>
          </a:lstStyle>
          <a:p>
            <a:fld id="{9A2B4A0A-BAFB-4272-A5F2-CEB09E3983B1}" type="datetimeFigureOut">
              <a:rPr lang="zh-CN" altLang="en-US" smtClean="0"/>
              <a:t>2025/8/7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Manrope SemiBold" charset="0"/>
                <a:cs typeface="G8321 Black" panose="00000A05000000000000" pitchFamily="2" charset="0"/>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Manrope SemiBold" charset="0"/>
                <a:cs typeface="G8321 Black" panose="00000A05000000000000" pitchFamily="2" charset="0"/>
              </a:defRPr>
            </a:lvl1pPr>
          </a:lstStyle>
          <a:p>
            <a:fld id="{C587312C-CDB8-43A0-A532-FE382EAD58F5}" type="slidenum">
              <a:rPr lang="zh-CN" altLang="en-US" smtClean="0"/>
              <a:t>‹#›</a:t>
            </a:fld>
            <a:endParaRPr lang="zh-CN" altLang="en-US"/>
          </a:p>
        </p:txBody>
      </p:sp>
      <p:grpSp>
        <p:nvGrpSpPr>
          <p:cNvPr id="7" name="组合 6"/>
          <p:cNvGrpSpPr/>
          <p:nvPr userDrawn="1"/>
        </p:nvGrpSpPr>
        <p:grpSpPr>
          <a:xfrm>
            <a:off x="-1" y="0"/>
            <a:ext cx="12192001" cy="6868273"/>
            <a:chOff x="-1" y="0"/>
            <a:chExt cx="12192001" cy="6868273"/>
          </a:xfrm>
        </p:grpSpPr>
        <p:grpSp>
          <p:nvGrpSpPr>
            <p:cNvPr id="8" name="组合 7"/>
            <p:cNvGrpSpPr/>
            <p:nvPr/>
          </p:nvGrpSpPr>
          <p:grpSpPr>
            <a:xfrm>
              <a:off x="-1" y="0"/>
              <a:ext cx="12192001" cy="6868273"/>
              <a:chOff x="-1" y="0"/>
              <a:chExt cx="12192001" cy="6868273"/>
            </a:xfrm>
          </p:grpSpPr>
          <p:sp>
            <p:nvSpPr>
              <p:cNvPr id="10" name="矩形 9"/>
              <p:cNvSpPr/>
              <p:nvPr/>
            </p:nvSpPr>
            <p:spPr>
              <a:xfrm>
                <a:off x="-1" y="0"/>
                <a:ext cx="12192000" cy="6858000"/>
              </a:xfrm>
              <a:prstGeom prst="rect">
                <a:avLst/>
              </a:prstGeom>
              <a:solidFill>
                <a:srgbClr val="FF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Manrope SemiBold" charset="0"/>
                  <a:cs typeface="G8321 Black" panose="00000A05000000000000" pitchFamily="2" charset="0"/>
                </a:endParaRPr>
              </a:p>
            </p:txBody>
          </p:sp>
          <p:pic>
            <p:nvPicPr>
              <p:cNvPr id="11" name="图形 10"/>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0" y="3348384"/>
                <a:ext cx="1929133" cy="3519889"/>
              </a:xfrm>
              <a:prstGeom prst="rect">
                <a:avLst/>
              </a:prstGeom>
            </p:spPr>
          </p:pic>
          <p:pic>
            <p:nvPicPr>
              <p:cNvPr id="12" name="图形 11"/>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690100" y="0"/>
                <a:ext cx="2501900" cy="3055780"/>
              </a:xfrm>
              <a:prstGeom prst="rect">
                <a:avLst/>
              </a:prstGeom>
            </p:spPr>
          </p:pic>
          <p:sp>
            <p:nvSpPr>
              <p:cNvPr id="13" name="矩形: 圆角 12"/>
              <p:cNvSpPr/>
              <p:nvPr/>
            </p:nvSpPr>
            <p:spPr>
              <a:xfrm>
                <a:off x="123371" y="83457"/>
                <a:ext cx="11945256" cy="6691086"/>
              </a:xfrm>
              <a:prstGeom prst="roundRect">
                <a:avLst>
                  <a:gd name="adj" fmla="val 6635"/>
                </a:avLst>
              </a:prstGeom>
              <a:solidFill>
                <a:srgbClr val="FF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Manrope SemiBold" charset="0"/>
                  <a:cs typeface="G8321 Black" panose="00000A05000000000000" pitchFamily="2" charset="0"/>
                </a:endParaRPr>
              </a:p>
            </p:txBody>
          </p:sp>
          <p:pic>
            <p:nvPicPr>
              <p:cNvPr id="14" name="图形 13"/>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1480799" y="6227929"/>
                <a:ext cx="711199" cy="631695"/>
              </a:xfrm>
              <a:prstGeom prst="rect">
                <a:avLst/>
              </a:prstGeom>
            </p:spPr>
          </p:pic>
        </p:grpSp>
        <p:pic>
          <p:nvPicPr>
            <p:cNvPr id="9" name="图形 8"/>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451740" y="270517"/>
              <a:ext cx="440256" cy="876111"/>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G8321 Black" panose="00000A05000000000000" pitchFamily="2" charset="0"/>
          <a:ea typeface="G8321 Black" panose="00000A05000000000000" pitchFamily="2" charset="0"/>
          <a:cs typeface="G8321 Black" panose="00000A05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anrope SemiBold" charset="0"/>
          <a:cs typeface="G8321 Black" panose="00000A05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anrope SemiBold" charset="0"/>
          <a:cs typeface="G8321 Black" panose="00000A05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anrope SemiBold" charset="0"/>
          <a:cs typeface="G8321 Black" panose="00000A05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anrope SemiBold" charset="0"/>
          <a:cs typeface="G8321 Black" panose="00000A05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anrope SemiBold" charset="0"/>
          <a:cs typeface="G8321 Black" panose="00000A05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tags" Target="../tags/tag19.xml"/><Relationship Id="rId2" Type="http://schemas.openxmlformats.org/officeDocument/2006/relationships/tags" Target="../tags/tag9.xml"/><Relationship Id="rId16"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5" Type="http://schemas.openxmlformats.org/officeDocument/2006/relationships/tags" Target="../tags/tag12.xml"/><Relationship Id="rId15" Type="http://schemas.openxmlformats.org/officeDocument/2006/relationships/tags" Target="../tags/tag2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3.svg"/><Relationship Id="rId3" Type="http://schemas.openxmlformats.org/officeDocument/2006/relationships/notesSlide" Target="../notesSlides/notesSlide1.xml"/><Relationship Id="rId7" Type="http://schemas.openxmlformats.org/officeDocument/2006/relationships/image" Target="../media/image4.svg"/><Relationship Id="rId12"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tags" Target="../tags/tag23.xml"/><Relationship Id="rId6" Type="http://schemas.openxmlformats.org/officeDocument/2006/relationships/image" Target="../media/image3.png"/><Relationship Id="rId11" Type="http://schemas.openxmlformats.org/officeDocument/2006/relationships/image" Target="../media/image8.svg"/><Relationship Id="rId5" Type="http://schemas.openxmlformats.org/officeDocument/2006/relationships/image" Target="../media/image2.svg"/><Relationship Id="rId15" Type="http://schemas.openxmlformats.org/officeDocument/2006/relationships/image" Target="../media/image15.sv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sv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8.svg"/><Relationship Id="rId3" Type="http://schemas.openxmlformats.org/officeDocument/2006/relationships/notesSlide" Target="../notesSlides/notesSlide7.xml"/><Relationship Id="rId7" Type="http://schemas.openxmlformats.org/officeDocument/2006/relationships/image" Target="../media/image4.svg"/><Relationship Id="rId12"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24.xml"/><Relationship Id="rId6" Type="http://schemas.openxmlformats.org/officeDocument/2006/relationships/image" Target="../media/image3.png"/><Relationship Id="rId11" Type="http://schemas.openxmlformats.org/officeDocument/2006/relationships/image" Target="../media/image23.svg"/><Relationship Id="rId5" Type="http://schemas.openxmlformats.org/officeDocument/2006/relationships/image" Target="../media/image2.svg"/><Relationship Id="rId15" Type="http://schemas.openxmlformats.org/officeDocument/2006/relationships/image" Target="../media/image13.svg"/><Relationship Id="rId10" Type="http://schemas.openxmlformats.org/officeDocument/2006/relationships/image" Target="../media/image22.png"/><Relationship Id="rId4" Type="http://schemas.openxmlformats.org/officeDocument/2006/relationships/image" Target="../media/image1.png"/><Relationship Id="rId9" Type="http://schemas.openxmlformats.org/officeDocument/2006/relationships/image" Target="../media/image6.sv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0782"/>
            <a:ext cx="10515600" cy="1325563"/>
          </a:xfrm>
        </p:spPr>
        <p:txBody>
          <a:bodyPr/>
          <a:lstStyle/>
          <a:p>
            <a:r>
              <a:rPr lang="en-US" dirty="0"/>
              <a:t>Mari </a:t>
            </a:r>
            <a:r>
              <a:rPr lang="en-US" dirty="0" err="1"/>
              <a:t>Berkenalan</a:t>
            </a:r>
            <a:endParaRPr lang="en-US" dirty="0"/>
          </a:p>
        </p:txBody>
      </p:sp>
      <p:sp>
        <p:nvSpPr>
          <p:cNvPr id="6" name="Text Box 5"/>
          <p:cNvSpPr txBox="1"/>
          <p:nvPr/>
        </p:nvSpPr>
        <p:spPr>
          <a:xfrm>
            <a:off x="6440624" y="1398300"/>
            <a:ext cx="4417695" cy="584775"/>
          </a:xfrm>
          <a:prstGeom prst="rect">
            <a:avLst/>
          </a:prstGeom>
          <a:noFill/>
        </p:spPr>
        <p:txBody>
          <a:bodyPr wrap="square" rtlCol="0">
            <a:spAutoFit/>
          </a:bodyPr>
          <a:lstStyle/>
          <a:p>
            <a:r>
              <a:rPr lang="en-US" sz="3200" b="1" dirty="0"/>
              <a:t>Tim </a:t>
            </a:r>
            <a:r>
              <a:rPr lang="en-US" sz="3200" b="1" dirty="0" err="1"/>
              <a:t>Bedah</a:t>
            </a:r>
            <a:r>
              <a:rPr lang="en-US" sz="3200" b="1" dirty="0"/>
              <a:t> </a:t>
            </a:r>
            <a:r>
              <a:rPr lang="en-US" sz="3200" b="1" dirty="0" err="1"/>
              <a:t>Kurikulum</a:t>
            </a:r>
            <a:r>
              <a:rPr lang="en-US" sz="3200" b="1" dirty="0"/>
              <a:t> </a:t>
            </a:r>
          </a:p>
        </p:txBody>
      </p:sp>
      <p:pic>
        <p:nvPicPr>
          <p:cNvPr id="7" name="Content Placeholder 6">
            <a:extLst>
              <a:ext uri="{FF2B5EF4-FFF2-40B4-BE49-F238E27FC236}">
                <a16:creationId xmlns:a16="http://schemas.microsoft.com/office/drawing/2014/main" id="{3B08DAA9-307B-4511-9AA7-93A911C6EED5}"/>
              </a:ext>
            </a:extLst>
          </p:cNvPr>
          <p:cNvPicPr>
            <a:picLocks noGrp="1" noChangeAspect="1"/>
          </p:cNvPicPr>
          <p:nvPr>
            <p:ph idx="1"/>
          </p:nvPr>
        </p:nvPicPr>
        <p:blipFill>
          <a:blip r:embed="rId2"/>
          <a:stretch>
            <a:fillRect/>
          </a:stretch>
        </p:blipFill>
        <p:spPr>
          <a:xfrm>
            <a:off x="353121" y="1262741"/>
            <a:ext cx="4114399" cy="3085799"/>
          </a:xfrm>
          <a:prstGeom prst="rect">
            <a:avLst/>
          </a:prstGeom>
        </p:spPr>
      </p:pic>
      <p:pic>
        <p:nvPicPr>
          <p:cNvPr id="9" name="Picture 8">
            <a:extLst>
              <a:ext uri="{FF2B5EF4-FFF2-40B4-BE49-F238E27FC236}">
                <a16:creationId xmlns:a16="http://schemas.microsoft.com/office/drawing/2014/main" id="{945E06A1-CA64-475E-9E74-9F7665DEFD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5780" y="3964285"/>
            <a:ext cx="4114400" cy="2742933"/>
          </a:xfrm>
          <a:prstGeom prst="rect">
            <a:avLst/>
          </a:prstGeom>
        </p:spPr>
      </p:pic>
      <p:pic>
        <p:nvPicPr>
          <p:cNvPr id="11" name="Picture 10">
            <a:extLst>
              <a:ext uri="{FF2B5EF4-FFF2-40B4-BE49-F238E27FC236}">
                <a16:creationId xmlns:a16="http://schemas.microsoft.com/office/drawing/2014/main" id="{6D7AEBB7-BCB7-4988-95CE-F218B427FC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0180" y="2317234"/>
            <a:ext cx="4628699" cy="30857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Tujuan</a:t>
            </a:r>
          </a:p>
        </p:txBody>
      </p:sp>
      <p:sp>
        <p:nvSpPr>
          <p:cNvPr id="5" name="对象1"/>
          <p:cNvSpPr/>
          <p:nvPr>
            <p:custDataLst>
              <p:tags r:id="rId1"/>
            </p:custDataLst>
          </p:nvPr>
        </p:nvSpPr>
        <p:spPr>
          <a:xfrm>
            <a:off x="4075113" y="2463801"/>
            <a:ext cx="7418982" cy="1287717"/>
          </a:xfrm>
          <a:custGeom>
            <a:avLst/>
            <a:gdLst>
              <a:gd name="connsiteX0" fmla="*/ 1233102 w 7588182"/>
              <a:gd name="connsiteY0" fmla="*/ 1280160 h 1280160"/>
              <a:gd name="connsiteX1" fmla="*/ 1196526 w 7588182"/>
              <a:gd name="connsiteY1" fmla="*/ 1261872 h 1280160"/>
              <a:gd name="connsiteX2" fmla="*/ 1178238 w 7588182"/>
              <a:gd name="connsiteY2" fmla="*/ 1252728 h 1280160"/>
              <a:gd name="connsiteX3" fmla="*/ 16950 w 7588182"/>
              <a:gd name="connsiteY3" fmla="*/ 82296 h 1280160"/>
              <a:gd name="connsiteX4" fmla="*/ 53526 w 7588182"/>
              <a:gd name="connsiteY4" fmla="*/ 0 h 1280160"/>
              <a:gd name="connsiteX5" fmla="*/ 7398879 w 7588182"/>
              <a:gd name="connsiteY5" fmla="*/ 0 h 1280160"/>
              <a:gd name="connsiteX6" fmla="*/ 7588182 w 7588182"/>
              <a:gd name="connsiteY6" fmla="*/ 54864 h 1280160"/>
              <a:gd name="connsiteX7" fmla="*/ 7588182 w 7588182"/>
              <a:gd name="connsiteY7" fmla="*/ 1234440 h 1280160"/>
              <a:gd name="connsiteX8" fmla="*/ 7542462 w 7588182"/>
              <a:gd name="connsiteY8" fmla="*/ 1280160 h 1280160"/>
              <a:gd name="connsiteX9" fmla="*/ 1233102 w 7588182"/>
              <a:gd name="connsiteY9" fmla="*/ 1280160 h 1280160"/>
              <a:gd name="connsiteX0-1" fmla="*/ 1233102 w 7588182"/>
              <a:gd name="connsiteY0-2" fmla="*/ 1280160 h 1280160"/>
              <a:gd name="connsiteX1-3" fmla="*/ 1196526 w 7588182"/>
              <a:gd name="connsiteY1-4" fmla="*/ 1261872 h 1280160"/>
              <a:gd name="connsiteX2-5" fmla="*/ 1178238 w 7588182"/>
              <a:gd name="connsiteY2-6" fmla="*/ 1252728 h 1280160"/>
              <a:gd name="connsiteX3-7" fmla="*/ 16950 w 7588182"/>
              <a:gd name="connsiteY3-8" fmla="*/ 82296 h 1280160"/>
              <a:gd name="connsiteX4-9" fmla="*/ 53526 w 7588182"/>
              <a:gd name="connsiteY4-10" fmla="*/ 0 h 1280160"/>
              <a:gd name="connsiteX5-11" fmla="*/ 7398879 w 7588182"/>
              <a:gd name="connsiteY5-12" fmla="*/ 0 h 1280160"/>
              <a:gd name="connsiteX6-13" fmla="*/ 7421928 w 7588182"/>
              <a:gd name="connsiteY6-14" fmla="*/ 77535 h 1280160"/>
              <a:gd name="connsiteX7-15" fmla="*/ 7588182 w 7588182"/>
              <a:gd name="connsiteY7-16" fmla="*/ 1234440 h 1280160"/>
              <a:gd name="connsiteX8-17" fmla="*/ 7542462 w 7588182"/>
              <a:gd name="connsiteY8-18" fmla="*/ 1280160 h 1280160"/>
              <a:gd name="connsiteX9-19" fmla="*/ 1233102 w 7588182"/>
              <a:gd name="connsiteY9-20" fmla="*/ 1280160 h 1280160"/>
              <a:gd name="connsiteX0-21" fmla="*/ 1233102 w 7545854"/>
              <a:gd name="connsiteY0-22" fmla="*/ 1280160 h 1280160"/>
              <a:gd name="connsiteX1-23" fmla="*/ 1196526 w 7545854"/>
              <a:gd name="connsiteY1-24" fmla="*/ 1261872 h 1280160"/>
              <a:gd name="connsiteX2-25" fmla="*/ 1178238 w 7545854"/>
              <a:gd name="connsiteY2-26" fmla="*/ 1252728 h 1280160"/>
              <a:gd name="connsiteX3-27" fmla="*/ 16950 w 7545854"/>
              <a:gd name="connsiteY3-28" fmla="*/ 82296 h 1280160"/>
              <a:gd name="connsiteX4-29" fmla="*/ 53526 w 7545854"/>
              <a:gd name="connsiteY4-30" fmla="*/ 0 h 1280160"/>
              <a:gd name="connsiteX5-31" fmla="*/ 7398879 w 7545854"/>
              <a:gd name="connsiteY5-32" fmla="*/ 0 h 1280160"/>
              <a:gd name="connsiteX6-33" fmla="*/ 7421928 w 7545854"/>
              <a:gd name="connsiteY6-34" fmla="*/ 77535 h 1280160"/>
              <a:gd name="connsiteX7-35" fmla="*/ 7421928 w 7545854"/>
              <a:gd name="connsiteY7-36" fmla="*/ 1158870 h 1280160"/>
              <a:gd name="connsiteX8-37" fmla="*/ 7542462 w 7545854"/>
              <a:gd name="connsiteY8-38" fmla="*/ 1280160 h 1280160"/>
              <a:gd name="connsiteX9-39" fmla="*/ 1233102 w 7545854"/>
              <a:gd name="connsiteY9-40" fmla="*/ 1280160 h 1280160"/>
              <a:gd name="connsiteX0-41" fmla="*/ 1233102 w 7428646"/>
              <a:gd name="connsiteY0-42" fmla="*/ 1280160 h 1287717"/>
              <a:gd name="connsiteX1-43" fmla="*/ 1196526 w 7428646"/>
              <a:gd name="connsiteY1-44" fmla="*/ 1261872 h 1287717"/>
              <a:gd name="connsiteX2-45" fmla="*/ 1178238 w 7428646"/>
              <a:gd name="connsiteY2-46" fmla="*/ 1252728 h 1287717"/>
              <a:gd name="connsiteX3-47" fmla="*/ 16950 w 7428646"/>
              <a:gd name="connsiteY3-48" fmla="*/ 82296 h 1287717"/>
              <a:gd name="connsiteX4-49" fmla="*/ 53526 w 7428646"/>
              <a:gd name="connsiteY4-50" fmla="*/ 0 h 1287717"/>
              <a:gd name="connsiteX5-51" fmla="*/ 7398879 w 7428646"/>
              <a:gd name="connsiteY5-52" fmla="*/ 0 h 1287717"/>
              <a:gd name="connsiteX6-53" fmla="*/ 7421928 w 7428646"/>
              <a:gd name="connsiteY6-54" fmla="*/ 77535 h 1287717"/>
              <a:gd name="connsiteX7-55" fmla="*/ 7421928 w 7428646"/>
              <a:gd name="connsiteY7-56" fmla="*/ 1158870 h 1287717"/>
              <a:gd name="connsiteX8-57" fmla="*/ 7413993 w 7428646"/>
              <a:gd name="connsiteY8-58" fmla="*/ 1287717 h 1287717"/>
              <a:gd name="connsiteX9-59" fmla="*/ 1233102 w 7428646"/>
              <a:gd name="connsiteY9-60" fmla="*/ 1280160 h 12877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7428646" h="1287717">
                <a:moveTo>
                  <a:pt x="1233102" y="1280160"/>
                </a:moveTo>
                <a:cubicBezTo>
                  <a:pt x="1214814" y="1280160"/>
                  <a:pt x="1205670" y="1280160"/>
                  <a:pt x="1196526" y="1261872"/>
                </a:cubicBezTo>
                <a:cubicBezTo>
                  <a:pt x="1187382" y="1261872"/>
                  <a:pt x="1187382" y="1261872"/>
                  <a:pt x="1178238" y="1252728"/>
                </a:cubicBezTo>
                <a:lnTo>
                  <a:pt x="16950" y="82296"/>
                </a:lnTo>
                <a:cubicBezTo>
                  <a:pt x="-19626" y="54864"/>
                  <a:pt x="7806" y="0"/>
                  <a:pt x="53526" y="0"/>
                </a:cubicBezTo>
                <a:lnTo>
                  <a:pt x="7398879" y="0"/>
                </a:lnTo>
                <a:cubicBezTo>
                  <a:pt x="7426311" y="0"/>
                  <a:pt x="7421928" y="40959"/>
                  <a:pt x="7421928" y="77535"/>
                </a:cubicBezTo>
                <a:lnTo>
                  <a:pt x="7421928" y="1158870"/>
                </a:lnTo>
                <a:cubicBezTo>
                  <a:pt x="7421928" y="1186302"/>
                  <a:pt x="7441425" y="1287717"/>
                  <a:pt x="7413993" y="1287717"/>
                </a:cubicBezTo>
                <a:lnTo>
                  <a:pt x="1233102" y="1280160"/>
                </a:lnTo>
              </a:path>
            </a:pathLst>
          </a:custGeom>
          <a:noFill/>
          <a:ln w="12700">
            <a:gradFill>
              <a:gsLst>
                <a:gs pos="100000">
                  <a:schemeClr val="accent2">
                    <a:lumMod val="20000"/>
                    <a:lumOff val="80000"/>
                    <a:alpha val="0"/>
                  </a:schemeClr>
                </a:gs>
                <a:gs pos="2000">
                  <a:schemeClr val="accent1"/>
                </a:gs>
              </a:gsLst>
              <a:lin ang="0" scaled="0"/>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296000" tIns="0" rIns="0" bIns="0" numCol="1" spcCol="0" rtlCol="0" fromWordArt="0" anchor="ctr" anchorCtr="0" forceAA="0" compatLnSpc="1">
            <a:normAutofit fontScale="92500" lnSpcReduction="20000"/>
          </a:bodyPr>
          <a:lstStyle/>
          <a:p>
            <a:pPr lvl="0">
              <a:lnSpc>
                <a:spcPct val="150000"/>
              </a:lnSpc>
              <a:spcBef>
                <a:spcPct val="0"/>
              </a:spcBef>
            </a:pPr>
            <a:r>
              <a:rPr lang="en-US" altLang="id-ID" sz="2400" dirty="0" err="1">
                <a:solidFill>
                  <a:srgbClr val="1D2125"/>
                </a:solidFill>
                <a:latin typeface="Arial" panose="020B0604020202020204"/>
                <a:ea typeface="Arial" panose="020B0604020202020204"/>
                <a:cs typeface="Arial" panose="020B0604020202020204"/>
                <a:sym typeface="Arial" panose="020B0604020202020204"/>
              </a:rPr>
              <a:t>Memahami</a:t>
            </a:r>
            <a:r>
              <a:rPr lang="en-US" altLang="id-ID" sz="2400" dirty="0">
                <a:solidFill>
                  <a:srgbClr val="1D2125"/>
                </a:solidFill>
                <a:latin typeface="Arial" panose="020B0604020202020204"/>
                <a:ea typeface="Arial" panose="020B0604020202020204"/>
                <a:cs typeface="Arial" panose="020B0604020202020204"/>
                <a:sym typeface="Arial" panose="020B0604020202020204"/>
              </a:rPr>
              <a:t> </a:t>
            </a:r>
            <a:r>
              <a:rPr lang="id-ID" altLang="en-US" sz="2400" dirty="0">
                <a:solidFill>
                  <a:srgbClr val="1D2125"/>
                </a:solidFill>
                <a:latin typeface="Arial" panose="020B0604020202020204"/>
                <a:ea typeface="Arial" panose="020B0604020202020204"/>
                <a:cs typeface="Arial" panose="020B0604020202020204"/>
                <a:sym typeface="Arial" panose="020B0604020202020204"/>
              </a:rPr>
              <a:t>K</a:t>
            </a:r>
            <a:r>
              <a:rPr lang="en-US" altLang="id-ID" sz="2400" dirty="0" err="1">
                <a:solidFill>
                  <a:srgbClr val="1D2125"/>
                </a:solidFill>
                <a:latin typeface="Arial" panose="020B0604020202020204"/>
                <a:ea typeface="Arial" panose="020B0604020202020204"/>
                <a:cs typeface="Arial" panose="020B0604020202020204"/>
                <a:sym typeface="Arial" panose="020B0604020202020204"/>
              </a:rPr>
              <a:t>urikulum</a:t>
            </a:r>
            <a:r>
              <a:rPr lang="en-US" altLang="id-ID" sz="2400" dirty="0">
                <a:solidFill>
                  <a:srgbClr val="1D2125"/>
                </a:solidFill>
                <a:latin typeface="Arial" panose="020B0604020202020204"/>
                <a:ea typeface="Arial" panose="020B0604020202020204"/>
                <a:cs typeface="Arial" panose="020B0604020202020204"/>
                <a:sym typeface="Arial" panose="020B0604020202020204"/>
              </a:rPr>
              <a:t> </a:t>
            </a:r>
            <a:r>
              <a:rPr lang="id-ID" altLang="en-US" sz="2400" dirty="0">
                <a:solidFill>
                  <a:srgbClr val="1D2125"/>
                </a:solidFill>
                <a:latin typeface="Arial" panose="020B0604020202020204"/>
                <a:ea typeface="Arial" panose="020B0604020202020204"/>
                <a:cs typeface="Arial" panose="020B0604020202020204"/>
                <a:sym typeface="Arial" panose="020B0604020202020204"/>
              </a:rPr>
              <a:t>Satuan Pendidikan </a:t>
            </a:r>
            <a:r>
              <a:rPr lang="en-US" altLang="id-ID" sz="2400" dirty="0" err="1">
                <a:solidFill>
                  <a:srgbClr val="1D2125"/>
                </a:solidFill>
                <a:latin typeface="Arial" panose="020B0604020202020204"/>
                <a:ea typeface="Arial" panose="020B0604020202020204"/>
                <a:cs typeface="Arial" panose="020B0604020202020204"/>
                <a:sym typeface="Arial" panose="020B0604020202020204"/>
              </a:rPr>
              <a:t>untuk</a:t>
            </a:r>
            <a:r>
              <a:rPr lang="en-US" altLang="id-ID" sz="2400" dirty="0">
                <a:solidFill>
                  <a:srgbClr val="1D2125"/>
                </a:solidFill>
                <a:latin typeface="Arial" panose="020B0604020202020204"/>
                <a:ea typeface="Arial" panose="020B0604020202020204"/>
                <a:cs typeface="Arial" panose="020B0604020202020204"/>
                <a:sym typeface="Arial" panose="020B0604020202020204"/>
              </a:rPr>
              <a:t> </a:t>
            </a:r>
            <a:r>
              <a:rPr lang="en-US" altLang="id-ID" sz="2400" dirty="0" err="1">
                <a:solidFill>
                  <a:srgbClr val="1D2125"/>
                </a:solidFill>
                <a:latin typeface="Arial" panose="020B0604020202020204"/>
                <a:ea typeface="Arial" panose="020B0604020202020204"/>
                <a:cs typeface="Arial" panose="020B0604020202020204"/>
                <a:sym typeface="Arial" panose="020B0604020202020204"/>
              </a:rPr>
              <a:t>meningkatkan</a:t>
            </a:r>
            <a:r>
              <a:rPr lang="en-US" altLang="id-ID" sz="2400" dirty="0">
                <a:solidFill>
                  <a:srgbClr val="1D2125"/>
                </a:solidFill>
                <a:latin typeface="Arial" panose="020B0604020202020204"/>
                <a:ea typeface="Arial" panose="020B0604020202020204"/>
                <a:cs typeface="Arial" panose="020B0604020202020204"/>
                <a:sym typeface="Arial" panose="020B0604020202020204"/>
              </a:rPr>
              <a:t> </a:t>
            </a:r>
            <a:r>
              <a:rPr lang="en-US" altLang="id-ID" sz="2400" dirty="0" err="1">
                <a:solidFill>
                  <a:srgbClr val="1D2125"/>
                </a:solidFill>
                <a:latin typeface="Arial" panose="020B0604020202020204"/>
                <a:ea typeface="Arial" panose="020B0604020202020204"/>
                <a:cs typeface="Arial" panose="020B0604020202020204"/>
                <a:sym typeface="Arial" panose="020B0604020202020204"/>
              </a:rPr>
              <a:t>kualitas</a:t>
            </a:r>
            <a:r>
              <a:rPr lang="en-US" altLang="id-ID" sz="2400" dirty="0">
                <a:solidFill>
                  <a:srgbClr val="1D2125"/>
                </a:solidFill>
                <a:latin typeface="Arial" panose="020B0604020202020204"/>
                <a:ea typeface="Arial" panose="020B0604020202020204"/>
                <a:cs typeface="Arial" panose="020B0604020202020204"/>
                <a:sym typeface="Arial" panose="020B0604020202020204"/>
              </a:rPr>
              <a:t> </a:t>
            </a:r>
            <a:r>
              <a:rPr lang="en-US" altLang="id-ID" sz="2400" dirty="0" err="1">
                <a:solidFill>
                  <a:srgbClr val="1D2125"/>
                </a:solidFill>
                <a:latin typeface="Arial" panose="020B0604020202020204"/>
                <a:ea typeface="Arial" panose="020B0604020202020204"/>
                <a:cs typeface="Arial" panose="020B0604020202020204"/>
                <a:sym typeface="Arial" panose="020B0604020202020204"/>
              </a:rPr>
              <a:t>pendidikan</a:t>
            </a:r>
            <a:r>
              <a:rPr lang="en-US" altLang="id-ID" sz="2400" dirty="0">
                <a:solidFill>
                  <a:srgbClr val="1D2125"/>
                </a:solidFill>
                <a:latin typeface="Arial" panose="020B0604020202020204"/>
                <a:ea typeface="Arial" panose="020B0604020202020204"/>
                <a:cs typeface="Arial" panose="020B0604020202020204"/>
                <a:sym typeface="Arial" panose="020B0604020202020204"/>
              </a:rPr>
              <a:t> </a:t>
            </a:r>
            <a:r>
              <a:rPr lang="en-US" altLang="id-ID" sz="2400" dirty="0" err="1">
                <a:solidFill>
                  <a:srgbClr val="1D2125"/>
                </a:solidFill>
                <a:latin typeface="Arial" panose="020B0604020202020204"/>
                <a:ea typeface="Arial" panose="020B0604020202020204"/>
                <a:cs typeface="Arial" panose="020B0604020202020204"/>
                <a:sym typeface="Arial" panose="020B0604020202020204"/>
              </a:rPr>
              <a:t>dalam</a:t>
            </a:r>
            <a:r>
              <a:rPr lang="en-US" altLang="id-ID" sz="2400" dirty="0">
                <a:solidFill>
                  <a:srgbClr val="1D2125"/>
                </a:solidFill>
                <a:latin typeface="Arial" panose="020B0604020202020204"/>
                <a:ea typeface="Arial" panose="020B0604020202020204"/>
                <a:cs typeface="Arial" panose="020B0604020202020204"/>
                <a:sym typeface="Arial" panose="020B0604020202020204"/>
              </a:rPr>
              <a:t> </a:t>
            </a:r>
            <a:r>
              <a:rPr lang="en-US" altLang="id-ID" sz="2400" dirty="0" err="1">
                <a:solidFill>
                  <a:srgbClr val="1D2125"/>
                </a:solidFill>
                <a:latin typeface="Arial" panose="020B0604020202020204"/>
                <a:ea typeface="Arial" panose="020B0604020202020204"/>
                <a:cs typeface="Arial" panose="020B0604020202020204"/>
                <a:sym typeface="Arial" panose="020B0604020202020204"/>
              </a:rPr>
              <a:t>konteks</a:t>
            </a:r>
            <a:r>
              <a:rPr lang="en-US" altLang="id-ID" sz="2400" dirty="0">
                <a:solidFill>
                  <a:srgbClr val="1D2125"/>
                </a:solidFill>
                <a:latin typeface="Arial" panose="020B0604020202020204"/>
                <a:ea typeface="Arial" panose="020B0604020202020204"/>
                <a:cs typeface="Arial" panose="020B0604020202020204"/>
                <a:sym typeface="Arial" panose="020B0604020202020204"/>
              </a:rPr>
              <a:t> </a:t>
            </a:r>
            <a:r>
              <a:rPr lang="en-US" altLang="id-ID" sz="2400" dirty="0" err="1">
                <a:solidFill>
                  <a:srgbClr val="1D2125"/>
                </a:solidFill>
                <a:latin typeface="Arial" panose="020B0604020202020204"/>
                <a:ea typeface="Arial" panose="020B0604020202020204"/>
                <a:cs typeface="Arial" panose="020B0604020202020204"/>
                <a:sym typeface="Arial" panose="020B0604020202020204"/>
              </a:rPr>
              <a:t>satuan</a:t>
            </a:r>
            <a:r>
              <a:rPr lang="en-US" altLang="id-ID" sz="2400" dirty="0">
                <a:solidFill>
                  <a:srgbClr val="1D2125"/>
                </a:solidFill>
                <a:latin typeface="Arial" panose="020B0604020202020204"/>
                <a:ea typeface="Arial" panose="020B0604020202020204"/>
                <a:cs typeface="Arial" panose="020B0604020202020204"/>
                <a:sym typeface="Arial" panose="020B0604020202020204"/>
              </a:rPr>
              <a:t> </a:t>
            </a:r>
            <a:r>
              <a:rPr lang="en-US" altLang="id-ID" sz="2400" dirty="0" err="1">
                <a:solidFill>
                  <a:srgbClr val="1D2125"/>
                </a:solidFill>
                <a:latin typeface="Arial" panose="020B0604020202020204"/>
                <a:ea typeface="Arial" panose="020B0604020202020204"/>
                <a:cs typeface="Arial" panose="020B0604020202020204"/>
                <a:sym typeface="Arial" panose="020B0604020202020204"/>
              </a:rPr>
              <a:t>pendidikan</a:t>
            </a:r>
            <a:r>
              <a:rPr lang="en-US" altLang="id-ID" sz="2400" dirty="0">
                <a:solidFill>
                  <a:srgbClr val="1D2125"/>
                </a:solidFill>
                <a:latin typeface="Arial" panose="020B0604020202020204"/>
                <a:ea typeface="Arial" panose="020B0604020202020204"/>
                <a:cs typeface="Arial" panose="020B0604020202020204"/>
                <a:sym typeface="Arial" panose="020B0604020202020204"/>
              </a:rPr>
              <a:t>.</a:t>
            </a:r>
          </a:p>
        </p:txBody>
      </p:sp>
      <p:sp>
        <p:nvSpPr>
          <p:cNvPr id="7" name="对象2"/>
          <p:cNvSpPr/>
          <p:nvPr>
            <p:custDataLst>
              <p:tags r:id="rId2"/>
            </p:custDataLst>
          </p:nvPr>
        </p:nvSpPr>
        <p:spPr>
          <a:xfrm>
            <a:off x="4074478" y="4530091"/>
            <a:ext cx="7419657" cy="1280160"/>
          </a:xfrm>
          <a:custGeom>
            <a:avLst/>
            <a:gdLst>
              <a:gd name="connsiteX0" fmla="*/ 1233102 w 7588182"/>
              <a:gd name="connsiteY0" fmla="*/ 0 h 1280160"/>
              <a:gd name="connsiteX1" fmla="*/ 1196526 w 7588182"/>
              <a:gd name="connsiteY1" fmla="*/ 18288 h 1280160"/>
              <a:gd name="connsiteX2" fmla="*/ 1178238 w 7588182"/>
              <a:gd name="connsiteY2" fmla="*/ 27432 h 1280160"/>
              <a:gd name="connsiteX3" fmla="*/ 16950 w 7588182"/>
              <a:gd name="connsiteY3" fmla="*/ 1197864 h 1280160"/>
              <a:gd name="connsiteX4" fmla="*/ 53526 w 7588182"/>
              <a:gd name="connsiteY4" fmla="*/ 1280160 h 1280160"/>
              <a:gd name="connsiteX5" fmla="*/ 7542462 w 7588182"/>
              <a:gd name="connsiteY5" fmla="*/ 1280160 h 1280160"/>
              <a:gd name="connsiteX6" fmla="*/ 7588182 w 7588182"/>
              <a:gd name="connsiteY6" fmla="*/ 1234440 h 1280160"/>
              <a:gd name="connsiteX7" fmla="*/ 7588182 w 7588182"/>
              <a:gd name="connsiteY7" fmla="*/ 54864 h 1280160"/>
              <a:gd name="connsiteX8" fmla="*/ 7300637 w 7588182"/>
              <a:gd name="connsiteY8" fmla="*/ 0 h 1280160"/>
              <a:gd name="connsiteX9" fmla="*/ 1233102 w 7588182"/>
              <a:gd name="connsiteY9" fmla="*/ 0 h 1280160"/>
              <a:gd name="connsiteX0-1" fmla="*/ 1233102 w 7588182"/>
              <a:gd name="connsiteY0-2" fmla="*/ 0 h 1280160"/>
              <a:gd name="connsiteX1-3" fmla="*/ 1196526 w 7588182"/>
              <a:gd name="connsiteY1-4" fmla="*/ 18288 h 1280160"/>
              <a:gd name="connsiteX2-5" fmla="*/ 1178238 w 7588182"/>
              <a:gd name="connsiteY2-6" fmla="*/ 27432 h 1280160"/>
              <a:gd name="connsiteX3-7" fmla="*/ 16950 w 7588182"/>
              <a:gd name="connsiteY3-8" fmla="*/ 1197864 h 1280160"/>
              <a:gd name="connsiteX4-9" fmla="*/ 53526 w 7588182"/>
              <a:gd name="connsiteY4-10" fmla="*/ 1280160 h 1280160"/>
              <a:gd name="connsiteX5-11" fmla="*/ 7542462 w 7588182"/>
              <a:gd name="connsiteY5-12" fmla="*/ 1280160 h 1280160"/>
              <a:gd name="connsiteX6-13" fmla="*/ 7588182 w 7588182"/>
              <a:gd name="connsiteY6-14" fmla="*/ 1234440 h 1280160"/>
              <a:gd name="connsiteX7-15" fmla="*/ 7421928 w 7588182"/>
              <a:gd name="connsiteY7-16" fmla="*/ 77535 h 1280160"/>
              <a:gd name="connsiteX8-17" fmla="*/ 7300637 w 7588182"/>
              <a:gd name="connsiteY8-18" fmla="*/ 0 h 1280160"/>
              <a:gd name="connsiteX9-19" fmla="*/ 1233102 w 7588182"/>
              <a:gd name="connsiteY9-20" fmla="*/ 0 h 1280160"/>
              <a:gd name="connsiteX0-21" fmla="*/ 1233102 w 7546015"/>
              <a:gd name="connsiteY0-22" fmla="*/ 0 h 1280160"/>
              <a:gd name="connsiteX1-23" fmla="*/ 1196526 w 7546015"/>
              <a:gd name="connsiteY1-24" fmla="*/ 18288 h 1280160"/>
              <a:gd name="connsiteX2-25" fmla="*/ 1178238 w 7546015"/>
              <a:gd name="connsiteY2-26" fmla="*/ 27432 h 1280160"/>
              <a:gd name="connsiteX3-27" fmla="*/ 16950 w 7546015"/>
              <a:gd name="connsiteY3-28" fmla="*/ 1197864 h 1280160"/>
              <a:gd name="connsiteX4-29" fmla="*/ 53526 w 7546015"/>
              <a:gd name="connsiteY4-30" fmla="*/ 1280160 h 1280160"/>
              <a:gd name="connsiteX5-31" fmla="*/ 7542462 w 7546015"/>
              <a:gd name="connsiteY5-32" fmla="*/ 1280160 h 1280160"/>
              <a:gd name="connsiteX6-33" fmla="*/ 7429485 w 7546015"/>
              <a:gd name="connsiteY6-34" fmla="*/ 1241997 h 1280160"/>
              <a:gd name="connsiteX7-35" fmla="*/ 7421928 w 7546015"/>
              <a:gd name="connsiteY7-36" fmla="*/ 77535 h 1280160"/>
              <a:gd name="connsiteX8-37" fmla="*/ 7300637 w 7546015"/>
              <a:gd name="connsiteY8-38" fmla="*/ 0 h 1280160"/>
              <a:gd name="connsiteX9-39" fmla="*/ 1233102 w 7546015"/>
              <a:gd name="connsiteY9-40" fmla="*/ 0 h 1280160"/>
              <a:gd name="connsiteX0-41" fmla="*/ 1233102 w 7429485"/>
              <a:gd name="connsiteY0-42" fmla="*/ 0 h 1280160"/>
              <a:gd name="connsiteX1-43" fmla="*/ 1196526 w 7429485"/>
              <a:gd name="connsiteY1-44" fmla="*/ 18288 h 1280160"/>
              <a:gd name="connsiteX2-45" fmla="*/ 1178238 w 7429485"/>
              <a:gd name="connsiteY2-46" fmla="*/ 27432 h 1280160"/>
              <a:gd name="connsiteX3-47" fmla="*/ 16950 w 7429485"/>
              <a:gd name="connsiteY3-48" fmla="*/ 1197864 h 1280160"/>
              <a:gd name="connsiteX4-49" fmla="*/ 53526 w 7429485"/>
              <a:gd name="connsiteY4-50" fmla="*/ 1280160 h 1280160"/>
              <a:gd name="connsiteX5-51" fmla="*/ 7383765 w 7429485"/>
              <a:gd name="connsiteY5-52" fmla="*/ 1280160 h 1280160"/>
              <a:gd name="connsiteX6-53" fmla="*/ 7429485 w 7429485"/>
              <a:gd name="connsiteY6-54" fmla="*/ 1241997 h 1280160"/>
              <a:gd name="connsiteX7-55" fmla="*/ 7421928 w 7429485"/>
              <a:gd name="connsiteY7-56" fmla="*/ 77535 h 1280160"/>
              <a:gd name="connsiteX8-57" fmla="*/ 7300637 w 7429485"/>
              <a:gd name="connsiteY8-58" fmla="*/ 0 h 1280160"/>
              <a:gd name="connsiteX9-59" fmla="*/ 1233102 w 7429485"/>
              <a:gd name="connsiteY9-60" fmla="*/ 0 h 1280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7429485" h="1280160">
                <a:moveTo>
                  <a:pt x="1233102" y="0"/>
                </a:moveTo>
                <a:cubicBezTo>
                  <a:pt x="1214814" y="0"/>
                  <a:pt x="1205670" y="9144"/>
                  <a:pt x="1196526" y="18288"/>
                </a:cubicBezTo>
                <a:cubicBezTo>
                  <a:pt x="1187382" y="18288"/>
                  <a:pt x="1187382" y="27432"/>
                  <a:pt x="1178238" y="27432"/>
                </a:cubicBezTo>
                <a:lnTo>
                  <a:pt x="16950" y="1197864"/>
                </a:lnTo>
                <a:cubicBezTo>
                  <a:pt x="-19626" y="1225296"/>
                  <a:pt x="7806" y="1280160"/>
                  <a:pt x="53526" y="1280160"/>
                </a:cubicBezTo>
                <a:lnTo>
                  <a:pt x="7383765" y="1280160"/>
                </a:lnTo>
                <a:cubicBezTo>
                  <a:pt x="7411197" y="1280160"/>
                  <a:pt x="7429485" y="1269429"/>
                  <a:pt x="7429485" y="1241997"/>
                </a:cubicBezTo>
                <a:lnTo>
                  <a:pt x="7421928" y="77535"/>
                </a:lnTo>
                <a:cubicBezTo>
                  <a:pt x="7421928" y="40959"/>
                  <a:pt x="7328069" y="0"/>
                  <a:pt x="7300637" y="0"/>
                </a:cubicBezTo>
                <a:lnTo>
                  <a:pt x="1233102" y="0"/>
                </a:lnTo>
              </a:path>
            </a:pathLst>
          </a:custGeom>
          <a:noFill/>
          <a:ln w="12700">
            <a:gradFill>
              <a:gsLst>
                <a:gs pos="100000">
                  <a:schemeClr val="accent2">
                    <a:lumMod val="20000"/>
                    <a:lumOff val="80000"/>
                    <a:alpha val="0"/>
                  </a:schemeClr>
                </a:gs>
                <a:gs pos="2000">
                  <a:schemeClr val="accent1"/>
                </a:gs>
              </a:gsLst>
              <a:lin ang="0" scaled="0"/>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296000" tIns="0" rIns="0" bIns="0" numCol="1" spcCol="0" rtlCol="0" fromWordArt="0" anchor="ctr" anchorCtr="0" forceAA="0" compatLnSpc="1">
            <a:normAutofit/>
          </a:bodyPr>
          <a:lstStyle/>
          <a:p>
            <a:pPr>
              <a:lnSpc>
                <a:spcPct val="150000"/>
              </a:lnSpc>
              <a:spcBef>
                <a:spcPct val="0"/>
              </a:spcBef>
              <a:spcAft>
                <a:spcPct val="0"/>
              </a:spcAft>
            </a:pPr>
            <a:r>
              <a:rPr lang="en-US" altLang="id-ID" sz="2400" dirty="0">
                <a:solidFill>
                  <a:srgbClr val="1D2125"/>
                </a:solidFill>
                <a:latin typeface="Arial" panose="020B0604020202020204"/>
                <a:ea typeface="Arial" panose="020B0604020202020204"/>
                <a:cs typeface="Arial" panose="020B0604020202020204"/>
                <a:sym typeface="Arial" panose="020B0604020202020204"/>
              </a:rPr>
              <a:t>Me</a:t>
            </a:r>
            <a:r>
              <a:rPr lang="id-ID" altLang="en-US" sz="2400" dirty="0">
                <a:solidFill>
                  <a:srgbClr val="1D2125"/>
                </a:solidFill>
                <a:latin typeface="Arial" panose="020B0604020202020204"/>
                <a:ea typeface="Arial" panose="020B0604020202020204"/>
                <a:cs typeface="Arial" panose="020B0604020202020204"/>
                <a:sym typeface="Arial" panose="020B0604020202020204"/>
              </a:rPr>
              <a:t>nganalisis implementasi  Kurikulum Satuan Pendidikan</a:t>
            </a:r>
          </a:p>
        </p:txBody>
      </p:sp>
      <p:sp>
        <p:nvSpPr>
          <p:cNvPr id="15" name="对象3"/>
          <p:cNvSpPr/>
          <p:nvPr>
            <p:custDataLst>
              <p:tags r:id="rId3"/>
            </p:custDataLst>
          </p:nvPr>
        </p:nvSpPr>
        <p:spPr>
          <a:xfrm>
            <a:off x="4059873" y="2125346"/>
            <a:ext cx="731520" cy="731520"/>
          </a:xfrm>
          <a:custGeom>
            <a:avLst/>
            <a:gdLst/>
            <a:ahLst/>
            <a:cxnLst/>
            <a:rect l="l" t="t" r="r" b="b"/>
            <a:pathLst>
              <a:path w="731520" h="731520">
                <a:moveTo>
                  <a:pt x="27432" y="292608"/>
                </a:moveTo>
                <a:cubicBezTo>
                  <a:pt x="-9144" y="329184"/>
                  <a:pt x="-9144" y="393192"/>
                  <a:pt x="27432" y="438912"/>
                </a:cubicBezTo>
                <a:lnTo>
                  <a:pt x="292608" y="694944"/>
                </a:lnTo>
                <a:cubicBezTo>
                  <a:pt x="329184" y="740664"/>
                  <a:pt x="393192" y="740664"/>
                  <a:pt x="438912" y="694944"/>
                </a:cubicBezTo>
                <a:lnTo>
                  <a:pt x="694944" y="438912"/>
                </a:lnTo>
                <a:cubicBezTo>
                  <a:pt x="740664" y="393192"/>
                  <a:pt x="740664" y="329184"/>
                  <a:pt x="694944" y="292608"/>
                </a:cubicBezTo>
                <a:lnTo>
                  <a:pt x="438912" y="27432"/>
                </a:lnTo>
                <a:cubicBezTo>
                  <a:pt x="393192" y="-9144"/>
                  <a:pt x="329184" y="-9144"/>
                  <a:pt x="292608" y="27432"/>
                </a:cubicBezTo>
                <a:lnTo>
                  <a:pt x="27432" y="292608"/>
                </a:lnTo>
              </a:path>
            </a:pathLst>
          </a:custGeom>
          <a:solidFill>
            <a:schemeClr val="accent1"/>
          </a:solidFill>
          <a:ln w="254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anchor="ctr">
            <a:noAutofit/>
          </a:bodyPr>
          <a:lstStyle/>
          <a:p>
            <a:pPr algn="ctr">
              <a:spcBef>
                <a:spcPct val="0"/>
              </a:spcBef>
              <a:spcAft>
                <a:spcPct val="0"/>
              </a:spcAft>
            </a:pPr>
            <a:r>
              <a:rPr lang="en-US" sz="2400" b="1">
                <a:latin typeface="+mn-lt"/>
                <a:sym typeface="+mn-lt"/>
              </a:rPr>
              <a:t>01</a:t>
            </a:r>
            <a:endParaRPr lang="en-US" sz="2400" b="1">
              <a:latin typeface="+mn-ea"/>
              <a:sym typeface="+mn-ea"/>
            </a:endParaRPr>
          </a:p>
        </p:txBody>
      </p:sp>
      <p:sp>
        <p:nvSpPr>
          <p:cNvPr id="4" name="对象4"/>
          <p:cNvSpPr/>
          <p:nvPr>
            <p:custDataLst>
              <p:tags r:id="rId4"/>
            </p:custDataLst>
          </p:nvPr>
        </p:nvSpPr>
        <p:spPr>
          <a:xfrm>
            <a:off x="4059873" y="5431156"/>
            <a:ext cx="731520" cy="731520"/>
          </a:xfrm>
          <a:custGeom>
            <a:avLst/>
            <a:gdLst/>
            <a:ahLst/>
            <a:cxnLst/>
            <a:rect l="l" t="t" r="r" b="b"/>
            <a:pathLst>
              <a:path w="731520" h="731520">
                <a:moveTo>
                  <a:pt x="27432" y="292608"/>
                </a:moveTo>
                <a:cubicBezTo>
                  <a:pt x="-9144" y="329184"/>
                  <a:pt x="-9144" y="393192"/>
                  <a:pt x="27432" y="438912"/>
                </a:cubicBezTo>
                <a:lnTo>
                  <a:pt x="292608" y="694944"/>
                </a:lnTo>
                <a:cubicBezTo>
                  <a:pt x="329184" y="740664"/>
                  <a:pt x="393192" y="740664"/>
                  <a:pt x="438912" y="694944"/>
                </a:cubicBezTo>
                <a:lnTo>
                  <a:pt x="694944" y="438912"/>
                </a:lnTo>
                <a:cubicBezTo>
                  <a:pt x="740664" y="393192"/>
                  <a:pt x="740664" y="329184"/>
                  <a:pt x="694944" y="292608"/>
                </a:cubicBezTo>
                <a:lnTo>
                  <a:pt x="438912" y="27432"/>
                </a:lnTo>
                <a:cubicBezTo>
                  <a:pt x="393192" y="-9144"/>
                  <a:pt x="329184" y="-9144"/>
                  <a:pt x="292608" y="27432"/>
                </a:cubicBezTo>
                <a:lnTo>
                  <a:pt x="27432" y="292608"/>
                </a:lnTo>
              </a:path>
            </a:pathLst>
          </a:custGeom>
          <a:solidFill>
            <a:schemeClr val="accent1"/>
          </a:solidFill>
          <a:ln w="254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anchor="ctr">
            <a:noAutofit/>
          </a:bodyPr>
          <a:lstStyle/>
          <a:p>
            <a:pPr algn="ctr">
              <a:spcBef>
                <a:spcPct val="0"/>
              </a:spcBef>
              <a:spcAft>
                <a:spcPct val="0"/>
              </a:spcAft>
            </a:pPr>
            <a:r>
              <a:rPr lang="en-US" sz="2400" b="1">
                <a:latin typeface="+mn-lt"/>
                <a:sym typeface="+mn-lt"/>
              </a:rPr>
              <a:t>02</a:t>
            </a:r>
            <a:endParaRPr lang="en-US" sz="2400" b="1">
              <a:latin typeface="+mn-ea"/>
              <a:sym typeface="+mn-ea"/>
            </a:endParaRPr>
          </a:p>
        </p:txBody>
      </p:sp>
      <p:sp>
        <p:nvSpPr>
          <p:cNvPr id="11" name="对象6"/>
          <p:cNvSpPr/>
          <p:nvPr>
            <p:custDataLst>
              <p:tags r:id="rId5"/>
            </p:custDataLst>
          </p:nvPr>
        </p:nvSpPr>
        <p:spPr>
          <a:xfrm>
            <a:off x="697548" y="2172971"/>
            <a:ext cx="4086040" cy="4048800"/>
          </a:xfrm>
          <a:custGeom>
            <a:avLst/>
            <a:gdLst/>
            <a:ahLst/>
            <a:cxnLst/>
            <a:rect l="l" t="t" r="r" b="b"/>
            <a:pathLst>
              <a:path w="4059936" h="4059936">
                <a:moveTo>
                  <a:pt x="137160" y="2359152"/>
                </a:moveTo>
                <a:cubicBezTo>
                  <a:pt x="-45720" y="2176272"/>
                  <a:pt x="-45720" y="1883664"/>
                  <a:pt x="137160" y="1700784"/>
                </a:cubicBezTo>
                <a:lnTo>
                  <a:pt x="1700784" y="137160"/>
                </a:lnTo>
                <a:cubicBezTo>
                  <a:pt x="1883664" y="-45720"/>
                  <a:pt x="2176272" y="-45720"/>
                  <a:pt x="2359152" y="137160"/>
                </a:cubicBezTo>
                <a:lnTo>
                  <a:pt x="3931920" y="1700784"/>
                </a:lnTo>
                <a:cubicBezTo>
                  <a:pt x="4105656" y="1883664"/>
                  <a:pt x="4105656" y="2176272"/>
                  <a:pt x="3931920" y="2359152"/>
                </a:cubicBezTo>
                <a:lnTo>
                  <a:pt x="2359152" y="3931920"/>
                </a:lnTo>
                <a:cubicBezTo>
                  <a:pt x="2176272" y="4105656"/>
                  <a:pt x="1883664" y="4105656"/>
                  <a:pt x="1700784" y="3931920"/>
                </a:cubicBezTo>
                <a:lnTo>
                  <a:pt x="137160" y="2359152"/>
                </a:lnTo>
              </a:path>
            </a:pathLst>
          </a:custGeom>
          <a:solidFill>
            <a:schemeClr val="accent1">
              <a:lumMod val="30000"/>
              <a:lumOff val="70000"/>
              <a:alpha val="30000"/>
            </a:schemeClr>
          </a:solidFill>
        </p:spPr>
        <p:txBody>
          <a:bodyPr lIns="0" tIns="0" rIns="0" bIns="0">
            <a:noAutofit/>
          </a:bodyPr>
          <a:lstStyle/>
          <a:p>
            <a:endParaRPr lang="en-US" dirty="0">
              <a:latin typeface="+mn-lt"/>
            </a:endParaRPr>
          </a:p>
        </p:txBody>
      </p:sp>
      <p:sp>
        <p:nvSpPr>
          <p:cNvPr id="12" name="对象12"/>
          <p:cNvSpPr>
            <a:spLocks noChangeAspect="1"/>
          </p:cNvSpPr>
          <p:nvPr>
            <p:custDataLst>
              <p:tags r:id="rId6"/>
            </p:custDataLst>
          </p:nvPr>
        </p:nvSpPr>
        <p:spPr>
          <a:xfrm>
            <a:off x="1146493" y="2630806"/>
            <a:ext cx="3188409" cy="3132620"/>
          </a:xfrm>
          <a:custGeom>
            <a:avLst/>
            <a:gdLst/>
            <a:ahLst/>
            <a:cxnLst/>
            <a:rect l="l" t="t" r="r" b="b"/>
            <a:pathLst>
              <a:path w="2340864" h="2340864">
                <a:moveTo>
                  <a:pt x="987552" y="73152"/>
                </a:moveTo>
                <a:lnTo>
                  <a:pt x="73152" y="987552"/>
                </a:lnTo>
                <a:cubicBezTo>
                  <a:pt x="-27432" y="1088136"/>
                  <a:pt x="-27432" y="1252728"/>
                  <a:pt x="73152" y="1353312"/>
                </a:cubicBezTo>
                <a:lnTo>
                  <a:pt x="987552" y="2267712"/>
                </a:lnTo>
                <a:cubicBezTo>
                  <a:pt x="1088136" y="2368296"/>
                  <a:pt x="1252728" y="2368296"/>
                  <a:pt x="1353312" y="2267712"/>
                </a:cubicBezTo>
                <a:lnTo>
                  <a:pt x="2267712" y="1353312"/>
                </a:lnTo>
                <a:cubicBezTo>
                  <a:pt x="2368296" y="1252728"/>
                  <a:pt x="2368296" y="1088136"/>
                  <a:pt x="2267712" y="987552"/>
                </a:cubicBezTo>
                <a:lnTo>
                  <a:pt x="1353312" y="73152"/>
                </a:lnTo>
                <a:cubicBezTo>
                  <a:pt x="1252728" y="-27432"/>
                  <a:pt x="1088136" y="-27432"/>
                  <a:pt x="987552" y="73152"/>
                </a:cubicBezTo>
              </a:path>
            </a:pathLst>
          </a:custGeom>
          <a:noFill/>
          <a:ln w="53975">
            <a:solidFill>
              <a:schemeClr val="accent1"/>
            </a:solidFill>
          </a:ln>
        </p:spPr>
        <p:txBody>
          <a:bodyPr wrap="square" lIns="360000" tIns="0" rIns="360000" bIns="0" anchor="ctr" anchorCtr="0">
            <a:normAutofit/>
          </a:bodyPr>
          <a:lstStyle/>
          <a:p>
            <a:pPr algn="ctr">
              <a:spcBef>
                <a:spcPct val="0"/>
              </a:spcBef>
              <a:spcAft>
                <a:spcPct val="0"/>
              </a:spcAft>
            </a:pPr>
            <a:r>
              <a:rPr lang="en-US" sz="2000" b="1" dirty="0">
                <a:solidFill>
                  <a:schemeClr val="accent1"/>
                </a:solidFill>
                <a:latin typeface="+mj-lt"/>
                <a:sym typeface="+mn-ea"/>
              </a:rPr>
              <a:t>Setelah menyelesaikan materi ini peserta diharapkan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165" y="44812"/>
            <a:ext cx="10515600" cy="1325563"/>
          </a:xfrm>
        </p:spPr>
        <p:txBody>
          <a:bodyPr/>
          <a:lstStyle/>
          <a:p>
            <a:r>
              <a:rPr lang="en-US" dirty="0" err="1"/>
              <a:t>Pemantik</a:t>
            </a:r>
            <a:endParaRPr lang="en-US" dirty="0"/>
          </a:p>
        </p:txBody>
      </p:sp>
      <p:sp>
        <p:nvSpPr>
          <p:cNvPr id="4" name="对象1"/>
          <p:cNvSpPr/>
          <p:nvPr>
            <p:custDataLst>
              <p:tags r:id="rId1"/>
            </p:custDataLst>
          </p:nvPr>
        </p:nvSpPr>
        <p:spPr>
          <a:xfrm>
            <a:off x="4331970" y="2418398"/>
            <a:ext cx="6793992" cy="420624"/>
          </a:xfrm>
          <a:custGeom>
            <a:avLst/>
            <a:gdLst/>
            <a:ahLst/>
            <a:cxnLst/>
            <a:rect l="l" t="t" r="r" b="b"/>
            <a:pathLst>
              <a:path w="6793992" h="420624">
                <a:moveTo>
                  <a:pt x="1755648" y="0"/>
                </a:moveTo>
                <a:lnTo>
                  <a:pt x="1773936" y="0"/>
                </a:lnTo>
                <a:lnTo>
                  <a:pt x="1773936" y="27432"/>
                </a:lnTo>
                <a:lnTo>
                  <a:pt x="1764792" y="27432"/>
                </a:lnTo>
                <a:lnTo>
                  <a:pt x="1764792" y="27432"/>
                </a:lnTo>
                <a:lnTo>
                  <a:pt x="1746504" y="18288"/>
                </a:lnTo>
                <a:lnTo>
                  <a:pt x="1755648" y="0"/>
                </a:lnTo>
                <a:moveTo>
                  <a:pt x="1819656" y="27432"/>
                </a:moveTo>
                <a:lnTo>
                  <a:pt x="1801368" y="27432"/>
                </a:lnTo>
                <a:lnTo>
                  <a:pt x="1801368" y="0"/>
                </a:lnTo>
                <a:lnTo>
                  <a:pt x="1819656" y="0"/>
                </a:lnTo>
                <a:lnTo>
                  <a:pt x="1819656" y="27432"/>
                </a:lnTo>
                <a:moveTo>
                  <a:pt x="1874520" y="27432"/>
                </a:moveTo>
                <a:lnTo>
                  <a:pt x="1847088" y="27432"/>
                </a:lnTo>
                <a:lnTo>
                  <a:pt x="1847088" y="0"/>
                </a:lnTo>
                <a:lnTo>
                  <a:pt x="1874520" y="0"/>
                </a:lnTo>
                <a:lnTo>
                  <a:pt x="1874520" y="27432"/>
                </a:lnTo>
                <a:moveTo>
                  <a:pt x="1920240" y="27432"/>
                </a:moveTo>
                <a:lnTo>
                  <a:pt x="1901952" y="27432"/>
                </a:lnTo>
                <a:lnTo>
                  <a:pt x="1901952" y="0"/>
                </a:lnTo>
                <a:lnTo>
                  <a:pt x="1920240" y="0"/>
                </a:lnTo>
                <a:lnTo>
                  <a:pt x="1920240" y="27432"/>
                </a:lnTo>
                <a:moveTo>
                  <a:pt x="1975104" y="27432"/>
                </a:moveTo>
                <a:lnTo>
                  <a:pt x="1947672" y="27432"/>
                </a:lnTo>
                <a:lnTo>
                  <a:pt x="1947672" y="0"/>
                </a:lnTo>
                <a:lnTo>
                  <a:pt x="1975104" y="0"/>
                </a:lnTo>
                <a:lnTo>
                  <a:pt x="1975104" y="27432"/>
                </a:lnTo>
                <a:moveTo>
                  <a:pt x="2029968" y="27432"/>
                </a:moveTo>
                <a:lnTo>
                  <a:pt x="2002536" y="27432"/>
                </a:lnTo>
                <a:lnTo>
                  <a:pt x="2002536" y="0"/>
                </a:lnTo>
                <a:lnTo>
                  <a:pt x="2029968" y="0"/>
                </a:lnTo>
                <a:lnTo>
                  <a:pt x="2029968" y="27432"/>
                </a:lnTo>
                <a:moveTo>
                  <a:pt x="2075688" y="27432"/>
                </a:moveTo>
                <a:lnTo>
                  <a:pt x="2048256" y="27432"/>
                </a:lnTo>
                <a:lnTo>
                  <a:pt x="2048256" y="0"/>
                </a:lnTo>
                <a:lnTo>
                  <a:pt x="2075688" y="0"/>
                </a:lnTo>
                <a:lnTo>
                  <a:pt x="2075688" y="27432"/>
                </a:lnTo>
                <a:moveTo>
                  <a:pt x="2130552" y="27432"/>
                </a:moveTo>
                <a:lnTo>
                  <a:pt x="2103120" y="27432"/>
                </a:lnTo>
                <a:lnTo>
                  <a:pt x="2103120" y="0"/>
                </a:lnTo>
                <a:lnTo>
                  <a:pt x="2130552" y="0"/>
                </a:lnTo>
                <a:lnTo>
                  <a:pt x="2130552" y="27432"/>
                </a:lnTo>
                <a:moveTo>
                  <a:pt x="2176272" y="27432"/>
                </a:moveTo>
                <a:lnTo>
                  <a:pt x="2148840" y="27432"/>
                </a:lnTo>
                <a:lnTo>
                  <a:pt x="2148840" y="0"/>
                </a:lnTo>
                <a:lnTo>
                  <a:pt x="2176272" y="0"/>
                </a:lnTo>
                <a:lnTo>
                  <a:pt x="2176272" y="27432"/>
                </a:lnTo>
                <a:moveTo>
                  <a:pt x="2231136" y="27432"/>
                </a:moveTo>
                <a:lnTo>
                  <a:pt x="2203704" y="27432"/>
                </a:lnTo>
                <a:lnTo>
                  <a:pt x="2203704" y="0"/>
                </a:lnTo>
                <a:lnTo>
                  <a:pt x="2231136" y="0"/>
                </a:lnTo>
                <a:lnTo>
                  <a:pt x="2231136" y="27432"/>
                </a:lnTo>
                <a:moveTo>
                  <a:pt x="2276856" y="27432"/>
                </a:moveTo>
                <a:lnTo>
                  <a:pt x="2258568" y="27432"/>
                </a:lnTo>
                <a:lnTo>
                  <a:pt x="2258568" y="0"/>
                </a:lnTo>
                <a:lnTo>
                  <a:pt x="2276856" y="0"/>
                </a:lnTo>
                <a:lnTo>
                  <a:pt x="2276856" y="27432"/>
                </a:lnTo>
                <a:moveTo>
                  <a:pt x="2331720" y="27432"/>
                </a:moveTo>
                <a:lnTo>
                  <a:pt x="2304288" y="27432"/>
                </a:lnTo>
                <a:lnTo>
                  <a:pt x="2304288" y="0"/>
                </a:lnTo>
                <a:lnTo>
                  <a:pt x="2331720" y="0"/>
                </a:lnTo>
                <a:lnTo>
                  <a:pt x="2331720" y="27432"/>
                </a:lnTo>
                <a:moveTo>
                  <a:pt x="2386584" y="27432"/>
                </a:moveTo>
                <a:lnTo>
                  <a:pt x="2359152" y="27432"/>
                </a:lnTo>
                <a:lnTo>
                  <a:pt x="2359152" y="0"/>
                </a:lnTo>
                <a:lnTo>
                  <a:pt x="2386584" y="0"/>
                </a:lnTo>
                <a:lnTo>
                  <a:pt x="2386584" y="27432"/>
                </a:lnTo>
                <a:moveTo>
                  <a:pt x="2432304" y="27432"/>
                </a:moveTo>
                <a:lnTo>
                  <a:pt x="2404872" y="27432"/>
                </a:lnTo>
                <a:lnTo>
                  <a:pt x="2404872" y="0"/>
                </a:lnTo>
                <a:lnTo>
                  <a:pt x="2432304" y="0"/>
                </a:lnTo>
                <a:lnTo>
                  <a:pt x="2432304" y="27432"/>
                </a:lnTo>
                <a:moveTo>
                  <a:pt x="2487168" y="27432"/>
                </a:moveTo>
                <a:lnTo>
                  <a:pt x="2459736" y="27432"/>
                </a:lnTo>
                <a:lnTo>
                  <a:pt x="2459736" y="0"/>
                </a:lnTo>
                <a:lnTo>
                  <a:pt x="2487168" y="0"/>
                </a:lnTo>
                <a:lnTo>
                  <a:pt x="2487168" y="27432"/>
                </a:lnTo>
                <a:moveTo>
                  <a:pt x="2532888" y="27432"/>
                </a:moveTo>
                <a:lnTo>
                  <a:pt x="2505456" y="27432"/>
                </a:lnTo>
                <a:lnTo>
                  <a:pt x="2505456" y="0"/>
                </a:lnTo>
                <a:lnTo>
                  <a:pt x="2532888" y="0"/>
                </a:lnTo>
                <a:lnTo>
                  <a:pt x="2532888" y="27432"/>
                </a:lnTo>
                <a:moveTo>
                  <a:pt x="2587752" y="27432"/>
                </a:moveTo>
                <a:lnTo>
                  <a:pt x="2560320" y="27432"/>
                </a:lnTo>
                <a:lnTo>
                  <a:pt x="2560320" y="0"/>
                </a:lnTo>
                <a:lnTo>
                  <a:pt x="2587752" y="0"/>
                </a:lnTo>
                <a:lnTo>
                  <a:pt x="2587752" y="27432"/>
                </a:lnTo>
                <a:moveTo>
                  <a:pt x="2633472" y="27432"/>
                </a:moveTo>
                <a:lnTo>
                  <a:pt x="2615184" y="27432"/>
                </a:lnTo>
                <a:lnTo>
                  <a:pt x="2615184" y="0"/>
                </a:lnTo>
                <a:lnTo>
                  <a:pt x="2633472" y="0"/>
                </a:lnTo>
                <a:lnTo>
                  <a:pt x="2633472" y="27432"/>
                </a:lnTo>
                <a:moveTo>
                  <a:pt x="2688336" y="27432"/>
                </a:moveTo>
                <a:lnTo>
                  <a:pt x="2660904" y="27432"/>
                </a:lnTo>
                <a:lnTo>
                  <a:pt x="2660904" y="0"/>
                </a:lnTo>
                <a:lnTo>
                  <a:pt x="2688336" y="0"/>
                </a:lnTo>
                <a:lnTo>
                  <a:pt x="2688336" y="27432"/>
                </a:lnTo>
                <a:moveTo>
                  <a:pt x="2734056" y="27432"/>
                </a:moveTo>
                <a:lnTo>
                  <a:pt x="2715768" y="27432"/>
                </a:lnTo>
                <a:lnTo>
                  <a:pt x="2715768" y="0"/>
                </a:lnTo>
                <a:lnTo>
                  <a:pt x="2734056" y="0"/>
                </a:lnTo>
                <a:lnTo>
                  <a:pt x="2734056" y="27432"/>
                </a:lnTo>
                <a:moveTo>
                  <a:pt x="2788920" y="27432"/>
                </a:moveTo>
                <a:lnTo>
                  <a:pt x="2761488" y="27432"/>
                </a:lnTo>
                <a:lnTo>
                  <a:pt x="2761488" y="0"/>
                </a:lnTo>
                <a:lnTo>
                  <a:pt x="2788920" y="0"/>
                </a:lnTo>
                <a:lnTo>
                  <a:pt x="2788920" y="27432"/>
                </a:lnTo>
                <a:moveTo>
                  <a:pt x="2843784" y="27432"/>
                </a:moveTo>
                <a:lnTo>
                  <a:pt x="2816352" y="27432"/>
                </a:lnTo>
                <a:lnTo>
                  <a:pt x="2816352" y="0"/>
                </a:lnTo>
                <a:lnTo>
                  <a:pt x="2843784" y="0"/>
                </a:lnTo>
                <a:lnTo>
                  <a:pt x="2843784" y="27432"/>
                </a:lnTo>
                <a:moveTo>
                  <a:pt x="2889504" y="27432"/>
                </a:moveTo>
                <a:lnTo>
                  <a:pt x="2862072" y="27432"/>
                </a:lnTo>
                <a:lnTo>
                  <a:pt x="2862072" y="0"/>
                </a:lnTo>
                <a:lnTo>
                  <a:pt x="2889504" y="0"/>
                </a:lnTo>
                <a:lnTo>
                  <a:pt x="2889504" y="27432"/>
                </a:lnTo>
                <a:moveTo>
                  <a:pt x="2944368" y="27432"/>
                </a:moveTo>
                <a:lnTo>
                  <a:pt x="2916936" y="27432"/>
                </a:lnTo>
                <a:lnTo>
                  <a:pt x="2916936" y="0"/>
                </a:lnTo>
                <a:lnTo>
                  <a:pt x="2944368" y="0"/>
                </a:lnTo>
                <a:lnTo>
                  <a:pt x="2944368" y="27432"/>
                </a:lnTo>
                <a:moveTo>
                  <a:pt x="2990088" y="27432"/>
                </a:moveTo>
                <a:lnTo>
                  <a:pt x="2962656" y="27432"/>
                </a:lnTo>
                <a:lnTo>
                  <a:pt x="2962656" y="0"/>
                </a:lnTo>
                <a:lnTo>
                  <a:pt x="2990088" y="0"/>
                </a:lnTo>
                <a:lnTo>
                  <a:pt x="2990088" y="27432"/>
                </a:lnTo>
                <a:moveTo>
                  <a:pt x="3044952" y="27432"/>
                </a:moveTo>
                <a:lnTo>
                  <a:pt x="3017520" y="27432"/>
                </a:lnTo>
                <a:lnTo>
                  <a:pt x="3017520" y="0"/>
                </a:lnTo>
                <a:lnTo>
                  <a:pt x="3044952" y="0"/>
                </a:lnTo>
                <a:lnTo>
                  <a:pt x="3044952" y="27432"/>
                </a:lnTo>
                <a:moveTo>
                  <a:pt x="3090672" y="27432"/>
                </a:moveTo>
                <a:lnTo>
                  <a:pt x="3072384" y="27432"/>
                </a:lnTo>
                <a:lnTo>
                  <a:pt x="3072384" y="0"/>
                </a:lnTo>
                <a:lnTo>
                  <a:pt x="3090672" y="0"/>
                </a:lnTo>
                <a:lnTo>
                  <a:pt x="3090672" y="27432"/>
                </a:lnTo>
                <a:moveTo>
                  <a:pt x="3145536" y="27432"/>
                </a:moveTo>
                <a:lnTo>
                  <a:pt x="3118104" y="27432"/>
                </a:lnTo>
                <a:lnTo>
                  <a:pt x="3118104" y="0"/>
                </a:lnTo>
                <a:lnTo>
                  <a:pt x="3145536" y="0"/>
                </a:lnTo>
                <a:lnTo>
                  <a:pt x="3145536" y="27432"/>
                </a:lnTo>
                <a:moveTo>
                  <a:pt x="3200400" y="27432"/>
                </a:moveTo>
                <a:lnTo>
                  <a:pt x="3172968" y="27432"/>
                </a:lnTo>
                <a:lnTo>
                  <a:pt x="3172968" y="0"/>
                </a:lnTo>
                <a:lnTo>
                  <a:pt x="3200400" y="0"/>
                </a:lnTo>
                <a:lnTo>
                  <a:pt x="3200400" y="27432"/>
                </a:lnTo>
                <a:moveTo>
                  <a:pt x="3246120" y="27432"/>
                </a:moveTo>
                <a:lnTo>
                  <a:pt x="3218688" y="27432"/>
                </a:lnTo>
                <a:lnTo>
                  <a:pt x="3218688" y="0"/>
                </a:lnTo>
                <a:lnTo>
                  <a:pt x="3246120" y="0"/>
                </a:lnTo>
                <a:lnTo>
                  <a:pt x="3246120" y="27432"/>
                </a:lnTo>
                <a:moveTo>
                  <a:pt x="3300984" y="27432"/>
                </a:moveTo>
                <a:lnTo>
                  <a:pt x="3273552" y="27432"/>
                </a:lnTo>
                <a:lnTo>
                  <a:pt x="3273552" y="0"/>
                </a:lnTo>
                <a:lnTo>
                  <a:pt x="3300984" y="0"/>
                </a:lnTo>
                <a:lnTo>
                  <a:pt x="3300984" y="27432"/>
                </a:lnTo>
                <a:moveTo>
                  <a:pt x="3346704" y="27432"/>
                </a:moveTo>
                <a:lnTo>
                  <a:pt x="3319272" y="27432"/>
                </a:lnTo>
                <a:lnTo>
                  <a:pt x="3319272" y="0"/>
                </a:lnTo>
                <a:lnTo>
                  <a:pt x="3346704" y="0"/>
                </a:lnTo>
                <a:lnTo>
                  <a:pt x="3346704" y="27432"/>
                </a:lnTo>
                <a:moveTo>
                  <a:pt x="3401568" y="27432"/>
                </a:moveTo>
                <a:lnTo>
                  <a:pt x="3374136" y="27432"/>
                </a:lnTo>
                <a:lnTo>
                  <a:pt x="3374136" y="0"/>
                </a:lnTo>
                <a:lnTo>
                  <a:pt x="3401568" y="0"/>
                </a:lnTo>
                <a:lnTo>
                  <a:pt x="3401568" y="27432"/>
                </a:lnTo>
                <a:moveTo>
                  <a:pt x="3447288" y="27432"/>
                </a:moveTo>
                <a:lnTo>
                  <a:pt x="3429000" y="27432"/>
                </a:lnTo>
                <a:lnTo>
                  <a:pt x="3429000" y="0"/>
                </a:lnTo>
                <a:lnTo>
                  <a:pt x="3447288" y="0"/>
                </a:lnTo>
                <a:lnTo>
                  <a:pt x="3447288" y="27432"/>
                </a:lnTo>
                <a:moveTo>
                  <a:pt x="3502152" y="27432"/>
                </a:moveTo>
                <a:lnTo>
                  <a:pt x="3474720" y="27432"/>
                </a:lnTo>
                <a:lnTo>
                  <a:pt x="3474720" y="0"/>
                </a:lnTo>
                <a:lnTo>
                  <a:pt x="3502152" y="0"/>
                </a:lnTo>
                <a:lnTo>
                  <a:pt x="3502152" y="27432"/>
                </a:lnTo>
                <a:moveTo>
                  <a:pt x="3547872" y="27432"/>
                </a:moveTo>
                <a:lnTo>
                  <a:pt x="3529584" y="27432"/>
                </a:lnTo>
                <a:lnTo>
                  <a:pt x="3529584" y="0"/>
                </a:lnTo>
                <a:lnTo>
                  <a:pt x="3547872" y="0"/>
                </a:lnTo>
                <a:lnTo>
                  <a:pt x="3547872" y="27432"/>
                </a:lnTo>
                <a:moveTo>
                  <a:pt x="3602736" y="27432"/>
                </a:moveTo>
                <a:lnTo>
                  <a:pt x="3575304" y="27432"/>
                </a:lnTo>
                <a:lnTo>
                  <a:pt x="3575304" y="0"/>
                </a:lnTo>
                <a:lnTo>
                  <a:pt x="3602736" y="0"/>
                </a:lnTo>
                <a:lnTo>
                  <a:pt x="3602736" y="27432"/>
                </a:lnTo>
                <a:moveTo>
                  <a:pt x="3657600" y="27432"/>
                </a:moveTo>
                <a:lnTo>
                  <a:pt x="3630168" y="27432"/>
                </a:lnTo>
                <a:lnTo>
                  <a:pt x="3630168" y="0"/>
                </a:lnTo>
                <a:lnTo>
                  <a:pt x="3657600" y="0"/>
                </a:lnTo>
                <a:lnTo>
                  <a:pt x="3657600" y="27432"/>
                </a:lnTo>
                <a:moveTo>
                  <a:pt x="3703320" y="27432"/>
                </a:moveTo>
                <a:lnTo>
                  <a:pt x="3675888" y="27432"/>
                </a:lnTo>
                <a:lnTo>
                  <a:pt x="3675888" y="0"/>
                </a:lnTo>
                <a:lnTo>
                  <a:pt x="3703320" y="0"/>
                </a:lnTo>
                <a:lnTo>
                  <a:pt x="3703320" y="27432"/>
                </a:lnTo>
                <a:moveTo>
                  <a:pt x="3758184" y="27432"/>
                </a:moveTo>
                <a:lnTo>
                  <a:pt x="3730752" y="27432"/>
                </a:lnTo>
                <a:lnTo>
                  <a:pt x="3730752" y="0"/>
                </a:lnTo>
                <a:lnTo>
                  <a:pt x="3758184" y="0"/>
                </a:lnTo>
                <a:lnTo>
                  <a:pt x="3758184" y="27432"/>
                </a:lnTo>
                <a:moveTo>
                  <a:pt x="3803904" y="27432"/>
                </a:moveTo>
                <a:lnTo>
                  <a:pt x="3776472" y="27432"/>
                </a:lnTo>
                <a:lnTo>
                  <a:pt x="3776472" y="0"/>
                </a:lnTo>
                <a:lnTo>
                  <a:pt x="3803904" y="0"/>
                </a:lnTo>
                <a:lnTo>
                  <a:pt x="3803904" y="27432"/>
                </a:lnTo>
                <a:moveTo>
                  <a:pt x="3858768" y="27432"/>
                </a:moveTo>
                <a:lnTo>
                  <a:pt x="3831336" y="27432"/>
                </a:lnTo>
                <a:lnTo>
                  <a:pt x="3831336" y="0"/>
                </a:lnTo>
                <a:lnTo>
                  <a:pt x="3858768" y="0"/>
                </a:lnTo>
                <a:lnTo>
                  <a:pt x="3858768" y="27432"/>
                </a:lnTo>
                <a:moveTo>
                  <a:pt x="3904488" y="27432"/>
                </a:moveTo>
                <a:lnTo>
                  <a:pt x="3886200" y="27432"/>
                </a:lnTo>
                <a:lnTo>
                  <a:pt x="3886200" y="0"/>
                </a:lnTo>
                <a:lnTo>
                  <a:pt x="3904488" y="0"/>
                </a:lnTo>
                <a:lnTo>
                  <a:pt x="3904488" y="27432"/>
                </a:lnTo>
                <a:moveTo>
                  <a:pt x="3959352" y="27432"/>
                </a:moveTo>
                <a:lnTo>
                  <a:pt x="3931920" y="27432"/>
                </a:lnTo>
                <a:lnTo>
                  <a:pt x="3931920" y="0"/>
                </a:lnTo>
                <a:lnTo>
                  <a:pt x="3959352" y="0"/>
                </a:lnTo>
                <a:lnTo>
                  <a:pt x="3959352" y="27432"/>
                </a:lnTo>
                <a:moveTo>
                  <a:pt x="4014216" y="27432"/>
                </a:moveTo>
                <a:lnTo>
                  <a:pt x="3986784" y="27432"/>
                </a:lnTo>
                <a:lnTo>
                  <a:pt x="3986784" y="0"/>
                </a:lnTo>
                <a:lnTo>
                  <a:pt x="4014216" y="0"/>
                </a:lnTo>
                <a:lnTo>
                  <a:pt x="4014216" y="27432"/>
                </a:lnTo>
                <a:moveTo>
                  <a:pt x="4059936" y="27432"/>
                </a:moveTo>
                <a:lnTo>
                  <a:pt x="4032504" y="27432"/>
                </a:lnTo>
                <a:lnTo>
                  <a:pt x="4032504" y="0"/>
                </a:lnTo>
                <a:lnTo>
                  <a:pt x="4059936" y="0"/>
                </a:lnTo>
                <a:lnTo>
                  <a:pt x="4059936" y="27432"/>
                </a:lnTo>
                <a:moveTo>
                  <a:pt x="4114800" y="27432"/>
                </a:moveTo>
                <a:lnTo>
                  <a:pt x="4087368" y="27432"/>
                </a:lnTo>
                <a:lnTo>
                  <a:pt x="4087368" y="0"/>
                </a:lnTo>
                <a:lnTo>
                  <a:pt x="4114800" y="0"/>
                </a:lnTo>
                <a:lnTo>
                  <a:pt x="4114800" y="27432"/>
                </a:lnTo>
                <a:moveTo>
                  <a:pt x="4160520" y="27432"/>
                </a:moveTo>
                <a:lnTo>
                  <a:pt x="4133088" y="27432"/>
                </a:lnTo>
                <a:lnTo>
                  <a:pt x="4133088" y="0"/>
                </a:lnTo>
                <a:lnTo>
                  <a:pt x="4160520" y="0"/>
                </a:lnTo>
                <a:lnTo>
                  <a:pt x="4160520" y="27432"/>
                </a:lnTo>
                <a:moveTo>
                  <a:pt x="4215384" y="27432"/>
                </a:moveTo>
                <a:lnTo>
                  <a:pt x="4187952" y="27432"/>
                </a:lnTo>
                <a:lnTo>
                  <a:pt x="4187952" y="0"/>
                </a:lnTo>
                <a:lnTo>
                  <a:pt x="4215384" y="0"/>
                </a:lnTo>
                <a:lnTo>
                  <a:pt x="4215384" y="27432"/>
                </a:lnTo>
                <a:moveTo>
                  <a:pt x="4261104" y="27432"/>
                </a:moveTo>
                <a:lnTo>
                  <a:pt x="4242816" y="27432"/>
                </a:lnTo>
                <a:lnTo>
                  <a:pt x="4242816" y="0"/>
                </a:lnTo>
                <a:lnTo>
                  <a:pt x="4261104" y="0"/>
                </a:lnTo>
                <a:lnTo>
                  <a:pt x="4261104" y="27432"/>
                </a:lnTo>
                <a:moveTo>
                  <a:pt x="4315968" y="27432"/>
                </a:moveTo>
                <a:lnTo>
                  <a:pt x="4288536" y="27432"/>
                </a:lnTo>
                <a:lnTo>
                  <a:pt x="4288536" y="0"/>
                </a:lnTo>
                <a:lnTo>
                  <a:pt x="4315968" y="0"/>
                </a:lnTo>
                <a:lnTo>
                  <a:pt x="4315968" y="27432"/>
                </a:lnTo>
                <a:moveTo>
                  <a:pt x="4361688" y="27432"/>
                </a:moveTo>
                <a:lnTo>
                  <a:pt x="4343400" y="27432"/>
                </a:lnTo>
                <a:lnTo>
                  <a:pt x="4343400" y="0"/>
                </a:lnTo>
                <a:lnTo>
                  <a:pt x="4361688" y="0"/>
                </a:lnTo>
                <a:lnTo>
                  <a:pt x="4361688" y="27432"/>
                </a:lnTo>
                <a:moveTo>
                  <a:pt x="4416552" y="27432"/>
                </a:moveTo>
                <a:lnTo>
                  <a:pt x="4389120" y="27432"/>
                </a:lnTo>
                <a:lnTo>
                  <a:pt x="4389120" y="0"/>
                </a:lnTo>
                <a:lnTo>
                  <a:pt x="4416552" y="0"/>
                </a:lnTo>
                <a:lnTo>
                  <a:pt x="4416552" y="27432"/>
                </a:lnTo>
                <a:moveTo>
                  <a:pt x="4471416" y="27432"/>
                </a:moveTo>
                <a:lnTo>
                  <a:pt x="4443984" y="27432"/>
                </a:lnTo>
                <a:lnTo>
                  <a:pt x="4443984" y="0"/>
                </a:lnTo>
                <a:lnTo>
                  <a:pt x="4471416" y="0"/>
                </a:lnTo>
                <a:lnTo>
                  <a:pt x="4471416" y="27432"/>
                </a:lnTo>
                <a:moveTo>
                  <a:pt x="4517136" y="27432"/>
                </a:moveTo>
                <a:lnTo>
                  <a:pt x="4489704" y="27432"/>
                </a:lnTo>
                <a:lnTo>
                  <a:pt x="4489704" y="0"/>
                </a:lnTo>
                <a:lnTo>
                  <a:pt x="4517136" y="0"/>
                </a:lnTo>
                <a:lnTo>
                  <a:pt x="4517136" y="27432"/>
                </a:lnTo>
                <a:moveTo>
                  <a:pt x="4572000" y="27432"/>
                </a:moveTo>
                <a:lnTo>
                  <a:pt x="4544568" y="27432"/>
                </a:lnTo>
                <a:lnTo>
                  <a:pt x="4544568" y="0"/>
                </a:lnTo>
                <a:lnTo>
                  <a:pt x="4572000" y="0"/>
                </a:lnTo>
                <a:lnTo>
                  <a:pt x="4572000" y="27432"/>
                </a:lnTo>
                <a:moveTo>
                  <a:pt x="4617720" y="27432"/>
                </a:moveTo>
                <a:lnTo>
                  <a:pt x="4590288" y="27432"/>
                </a:lnTo>
                <a:lnTo>
                  <a:pt x="4590288" y="0"/>
                </a:lnTo>
                <a:lnTo>
                  <a:pt x="4617720" y="0"/>
                </a:lnTo>
                <a:lnTo>
                  <a:pt x="4617720" y="27432"/>
                </a:lnTo>
                <a:moveTo>
                  <a:pt x="4672584" y="27432"/>
                </a:moveTo>
                <a:lnTo>
                  <a:pt x="4645152" y="27432"/>
                </a:lnTo>
                <a:lnTo>
                  <a:pt x="4645152" y="0"/>
                </a:lnTo>
                <a:lnTo>
                  <a:pt x="4672584" y="0"/>
                </a:lnTo>
                <a:lnTo>
                  <a:pt x="4672584" y="27432"/>
                </a:lnTo>
                <a:moveTo>
                  <a:pt x="4718304" y="27432"/>
                </a:moveTo>
                <a:lnTo>
                  <a:pt x="4700016" y="27432"/>
                </a:lnTo>
                <a:lnTo>
                  <a:pt x="4700016" y="0"/>
                </a:lnTo>
                <a:lnTo>
                  <a:pt x="4718304" y="0"/>
                </a:lnTo>
                <a:lnTo>
                  <a:pt x="4718304" y="27432"/>
                </a:lnTo>
                <a:moveTo>
                  <a:pt x="4773168" y="27432"/>
                </a:moveTo>
                <a:lnTo>
                  <a:pt x="4745736" y="27432"/>
                </a:lnTo>
                <a:lnTo>
                  <a:pt x="4745736" y="0"/>
                </a:lnTo>
                <a:lnTo>
                  <a:pt x="4773168" y="0"/>
                </a:lnTo>
                <a:lnTo>
                  <a:pt x="4773168" y="27432"/>
                </a:lnTo>
                <a:moveTo>
                  <a:pt x="4828032" y="27432"/>
                </a:moveTo>
                <a:lnTo>
                  <a:pt x="4800600" y="27432"/>
                </a:lnTo>
                <a:lnTo>
                  <a:pt x="4800600" y="0"/>
                </a:lnTo>
                <a:lnTo>
                  <a:pt x="4828032" y="0"/>
                </a:lnTo>
                <a:lnTo>
                  <a:pt x="4828032" y="27432"/>
                </a:lnTo>
                <a:moveTo>
                  <a:pt x="4873752" y="27432"/>
                </a:moveTo>
                <a:lnTo>
                  <a:pt x="4846320" y="27432"/>
                </a:lnTo>
                <a:lnTo>
                  <a:pt x="4846320" y="0"/>
                </a:lnTo>
                <a:lnTo>
                  <a:pt x="4873752" y="0"/>
                </a:lnTo>
                <a:lnTo>
                  <a:pt x="4873752" y="27432"/>
                </a:lnTo>
                <a:moveTo>
                  <a:pt x="4928616" y="27432"/>
                </a:moveTo>
                <a:lnTo>
                  <a:pt x="4901184" y="27432"/>
                </a:lnTo>
                <a:lnTo>
                  <a:pt x="4901184" y="0"/>
                </a:lnTo>
                <a:lnTo>
                  <a:pt x="4928616" y="0"/>
                </a:lnTo>
                <a:lnTo>
                  <a:pt x="4928616" y="27432"/>
                </a:lnTo>
                <a:moveTo>
                  <a:pt x="4974336" y="27432"/>
                </a:moveTo>
                <a:lnTo>
                  <a:pt x="4946904" y="27432"/>
                </a:lnTo>
                <a:lnTo>
                  <a:pt x="4946904" y="0"/>
                </a:lnTo>
                <a:lnTo>
                  <a:pt x="4974336" y="0"/>
                </a:lnTo>
                <a:lnTo>
                  <a:pt x="4974336" y="27432"/>
                </a:lnTo>
                <a:moveTo>
                  <a:pt x="5029200" y="27432"/>
                </a:moveTo>
                <a:lnTo>
                  <a:pt x="5001768" y="27432"/>
                </a:lnTo>
                <a:lnTo>
                  <a:pt x="5001768" y="0"/>
                </a:lnTo>
                <a:lnTo>
                  <a:pt x="5029200" y="0"/>
                </a:lnTo>
                <a:lnTo>
                  <a:pt x="5029200" y="27432"/>
                </a:lnTo>
                <a:moveTo>
                  <a:pt x="5074920" y="27432"/>
                </a:moveTo>
                <a:lnTo>
                  <a:pt x="5056632" y="27432"/>
                </a:lnTo>
                <a:lnTo>
                  <a:pt x="5056632" y="0"/>
                </a:lnTo>
                <a:lnTo>
                  <a:pt x="5074920" y="0"/>
                </a:lnTo>
                <a:lnTo>
                  <a:pt x="5074920" y="27432"/>
                </a:lnTo>
                <a:moveTo>
                  <a:pt x="5129784" y="27432"/>
                </a:moveTo>
                <a:lnTo>
                  <a:pt x="5102352" y="27432"/>
                </a:lnTo>
                <a:lnTo>
                  <a:pt x="5102352" y="0"/>
                </a:lnTo>
                <a:lnTo>
                  <a:pt x="5129784" y="0"/>
                </a:lnTo>
                <a:lnTo>
                  <a:pt x="5129784" y="27432"/>
                </a:lnTo>
                <a:moveTo>
                  <a:pt x="5175504" y="27432"/>
                </a:moveTo>
                <a:lnTo>
                  <a:pt x="5157216" y="27432"/>
                </a:lnTo>
                <a:lnTo>
                  <a:pt x="5157216" y="0"/>
                </a:lnTo>
                <a:lnTo>
                  <a:pt x="5175504" y="0"/>
                </a:lnTo>
                <a:lnTo>
                  <a:pt x="5175504" y="27432"/>
                </a:lnTo>
                <a:moveTo>
                  <a:pt x="5230368" y="27432"/>
                </a:moveTo>
                <a:lnTo>
                  <a:pt x="5202936" y="27432"/>
                </a:lnTo>
                <a:lnTo>
                  <a:pt x="5202936" y="0"/>
                </a:lnTo>
                <a:lnTo>
                  <a:pt x="5230368" y="0"/>
                </a:lnTo>
                <a:lnTo>
                  <a:pt x="5230368" y="27432"/>
                </a:lnTo>
                <a:moveTo>
                  <a:pt x="5285232" y="27432"/>
                </a:moveTo>
                <a:lnTo>
                  <a:pt x="5257800" y="27432"/>
                </a:lnTo>
                <a:lnTo>
                  <a:pt x="5257800" y="0"/>
                </a:lnTo>
                <a:lnTo>
                  <a:pt x="5285232" y="0"/>
                </a:lnTo>
                <a:lnTo>
                  <a:pt x="5285232" y="27432"/>
                </a:lnTo>
                <a:moveTo>
                  <a:pt x="5330952" y="27432"/>
                </a:moveTo>
                <a:lnTo>
                  <a:pt x="5303520" y="27432"/>
                </a:lnTo>
                <a:lnTo>
                  <a:pt x="5303520" y="0"/>
                </a:lnTo>
                <a:lnTo>
                  <a:pt x="5330952" y="0"/>
                </a:lnTo>
                <a:lnTo>
                  <a:pt x="5330952" y="27432"/>
                </a:lnTo>
                <a:moveTo>
                  <a:pt x="5385816" y="27432"/>
                </a:moveTo>
                <a:lnTo>
                  <a:pt x="5358384" y="27432"/>
                </a:lnTo>
                <a:lnTo>
                  <a:pt x="5358384" y="0"/>
                </a:lnTo>
                <a:lnTo>
                  <a:pt x="5385816" y="0"/>
                </a:lnTo>
                <a:lnTo>
                  <a:pt x="5385816" y="27432"/>
                </a:lnTo>
                <a:moveTo>
                  <a:pt x="5431536" y="27432"/>
                </a:moveTo>
                <a:lnTo>
                  <a:pt x="5404104" y="27432"/>
                </a:lnTo>
                <a:lnTo>
                  <a:pt x="5404104" y="0"/>
                </a:lnTo>
                <a:lnTo>
                  <a:pt x="5431536" y="0"/>
                </a:lnTo>
                <a:lnTo>
                  <a:pt x="5431536" y="27432"/>
                </a:lnTo>
                <a:moveTo>
                  <a:pt x="5486400" y="27432"/>
                </a:moveTo>
                <a:lnTo>
                  <a:pt x="5458968" y="27432"/>
                </a:lnTo>
                <a:lnTo>
                  <a:pt x="5458968" y="0"/>
                </a:lnTo>
                <a:lnTo>
                  <a:pt x="5486400" y="0"/>
                </a:lnTo>
                <a:lnTo>
                  <a:pt x="5486400" y="27432"/>
                </a:lnTo>
                <a:moveTo>
                  <a:pt x="5532120" y="27432"/>
                </a:moveTo>
                <a:lnTo>
                  <a:pt x="5513832" y="27432"/>
                </a:lnTo>
                <a:lnTo>
                  <a:pt x="5513832" y="0"/>
                </a:lnTo>
                <a:lnTo>
                  <a:pt x="5532120" y="0"/>
                </a:lnTo>
                <a:lnTo>
                  <a:pt x="5532120" y="27432"/>
                </a:lnTo>
                <a:moveTo>
                  <a:pt x="5586984" y="27432"/>
                </a:moveTo>
                <a:lnTo>
                  <a:pt x="5559552" y="27432"/>
                </a:lnTo>
                <a:lnTo>
                  <a:pt x="5559552" y="0"/>
                </a:lnTo>
                <a:lnTo>
                  <a:pt x="5586984" y="0"/>
                </a:lnTo>
                <a:lnTo>
                  <a:pt x="5586984" y="27432"/>
                </a:lnTo>
                <a:moveTo>
                  <a:pt x="5641848" y="27432"/>
                </a:moveTo>
                <a:lnTo>
                  <a:pt x="5614416" y="27432"/>
                </a:lnTo>
                <a:lnTo>
                  <a:pt x="5614416" y="0"/>
                </a:lnTo>
                <a:lnTo>
                  <a:pt x="5641848" y="0"/>
                </a:lnTo>
                <a:lnTo>
                  <a:pt x="5641848" y="27432"/>
                </a:lnTo>
                <a:moveTo>
                  <a:pt x="5687568" y="27432"/>
                </a:moveTo>
                <a:lnTo>
                  <a:pt x="5660136" y="27432"/>
                </a:lnTo>
                <a:lnTo>
                  <a:pt x="5660136" y="0"/>
                </a:lnTo>
                <a:lnTo>
                  <a:pt x="5687568" y="0"/>
                </a:lnTo>
                <a:lnTo>
                  <a:pt x="5687568" y="27432"/>
                </a:lnTo>
                <a:moveTo>
                  <a:pt x="5742432" y="27432"/>
                </a:moveTo>
                <a:lnTo>
                  <a:pt x="5715000" y="27432"/>
                </a:lnTo>
                <a:lnTo>
                  <a:pt x="5715000" y="0"/>
                </a:lnTo>
                <a:lnTo>
                  <a:pt x="5742432" y="0"/>
                </a:lnTo>
                <a:lnTo>
                  <a:pt x="5742432" y="27432"/>
                </a:lnTo>
                <a:moveTo>
                  <a:pt x="5788152" y="27432"/>
                </a:moveTo>
                <a:lnTo>
                  <a:pt x="5760720" y="27432"/>
                </a:lnTo>
                <a:lnTo>
                  <a:pt x="5760720" y="0"/>
                </a:lnTo>
                <a:lnTo>
                  <a:pt x="5788152" y="0"/>
                </a:lnTo>
                <a:lnTo>
                  <a:pt x="5788152" y="27432"/>
                </a:lnTo>
                <a:moveTo>
                  <a:pt x="5843016" y="27432"/>
                </a:moveTo>
                <a:lnTo>
                  <a:pt x="5815584" y="27432"/>
                </a:lnTo>
                <a:lnTo>
                  <a:pt x="5815584" y="0"/>
                </a:lnTo>
                <a:lnTo>
                  <a:pt x="5843016" y="0"/>
                </a:lnTo>
                <a:lnTo>
                  <a:pt x="5843016" y="27432"/>
                </a:lnTo>
                <a:moveTo>
                  <a:pt x="5888736" y="27432"/>
                </a:moveTo>
                <a:lnTo>
                  <a:pt x="5870448" y="27432"/>
                </a:lnTo>
                <a:lnTo>
                  <a:pt x="5870448" y="0"/>
                </a:lnTo>
                <a:lnTo>
                  <a:pt x="5888736" y="0"/>
                </a:lnTo>
                <a:lnTo>
                  <a:pt x="5888736" y="27432"/>
                </a:lnTo>
                <a:moveTo>
                  <a:pt x="5943600" y="27432"/>
                </a:moveTo>
                <a:lnTo>
                  <a:pt x="5916168" y="27432"/>
                </a:lnTo>
                <a:lnTo>
                  <a:pt x="5916168" y="0"/>
                </a:lnTo>
                <a:lnTo>
                  <a:pt x="5943600" y="0"/>
                </a:lnTo>
                <a:lnTo>
                  <a:pt x="5943600" y="27432"/>
                </a:lnTo>
                <a:moveTo>
                  <a:pt x="5989320" y="27432"/>
                </a:moveTo>
                <a:lnTo>
                  <a:pt x="5971032" y="27432"/>
                </a:lnTo>
                <a:lnTo>
                  <a:pt x="5971032" y="0"/>
                </a:lnTo>
                <a:lnTo>
                  <a:pt x="5989320" y="0"/>
                </a:lnTo>
                <a:lnTo>
                  <a:pt x="5989320" y="27432"/>
                </a:lnTo>
                <a:moveTo>
                  <a:pt x="6044184" y="27432"/>
                </a:moveTo>
                <a:lnTo>
                  <a:pt x="6016752" y="27432"/>
                </a:lnTo>
                <a:lnTo>
                  <a:pt x="6016752" y="0"/>
                </a:lnTo>
                <a:lnTo>
                  <a:pt x="6044184" y="0"/>
                </a:lnTo>
                <a:lnTo>
                  <a:pt x="6044184" y="27432"/>
                </a:lnTo>
                <a:moveTo>
                  <a:pt x="6099048" y="27432"/>
                </a:moveTo>
                <a:lnTo>
                  <a:pt x="6071616" y="27432"/>
                </a:lnTo>
                <a:lnTo>
                  <a:pt x="6071616" y="0"/>
                </a:lnTo>
                <a:lnTo>
                  <a:pt x="6099048" y="0"/>
                </a:lnTo>
                <a:lnTo>
                  <a:pt x="6099048" y="27432"/>
                </a:lnTo>
                <a:moveTo>
                  <a:pt x="6144768" y="27432"/>
                </a:moveTo>
                <a:lnTo>
                  <a:pt x="6117336" y="27432"/>
                </a:lnTo>
                <a:lnTo>
                  <a:pt x="6117336" y="0"/>
                </a:lnTo>
                <a:lnTo>
                  <a:pt x="6144768" y="0"/>
                </a:lnTo>
                <a:lnTo>
                  <a:pt x="6144768" y="27432"/>
                </a:lnTo>
                <a:moveTo>
                  <a:pt x="6199632" y="27432"/>
                </a:moveTo>
                <a:lnTo>
                  <a:pt x="6172200" y="27432"/>
                </a:lnTo>
                <a:lnTo>
                  <a:pt x="6172200" y="0"/>
                </a:lnTo>
                <a:lnTo>
                  <a:pt x="6199632" y="0"/>
                </a:lnTo>
                <a:lnTo>
                  <a:pt x="6199632" y="27432"/>
                </a:lnTo>
                <a:moveTo>
                  <a:pt x="6245352" y="27432"/>
                </a:moveTo>
                <a:lnTo>
                  <a:pt x="6217920" y="27432"/>
                </a:lnTo>
                <a:lnTo>
                  <a:pt x="6217920" y="0"/>
                </a:lnTo>
                <a:lnTo>
                  <a:pt x="6245352" y="0"/>
                </a:lnTo>
                <a:lnTo>
                  <a:pt x="6245352" y="27432"/>
                </a:lnTo>
                <a:moveTo>
                  <a:pt x="6300216" y="27432"/>
                </a:moveTo>
                <a:lnTo>
                  <a:pt x="6272784" y="27432"/>
                </a:lnTo>
                <a:lnTo>
                  <a:pt x="6272784" y="0"/>
                </a:lnTo>
                <a:lnTo>
                  <a:pt x="6300216" y="0"/>
                </a:lnTo>
                <a:lnTo>
                  <a:pt x="6300216" y="27432"/>
                </a:lnTo>
                <a:moveTo>
                  <a:pt x="6345936" y="27432"/>
                </a:moveTo>
                <a:lnTo>
                  <a:pt x="6327648" y="27432"/>
                </a:lnTo>
                <a:lnTo>
                  <a:pt x="6327648" y="0"/>
                </a:lnTo>
                <a:lnTo>
                  <a:pt x="6345936" y="0"/>
                </a:lnTo>
                <a:lnTo>
                  <a:pt x="6345936" y="27432"/>
                </a:lnTo>
                <a:moveTo>
                  <a:pt x="6400800" y="27432"/>
                </a:moveTo>
                <a:lnTo>
                  <a:pt x="6373368" y="27432"/>
                </a:lnTo>
                <a:lnTo>
                  <a:pt x="6373368" y="0"/>
                </a:lnTo>
                <a:lnTo>
                  <a:pt x="6400800" y="0"/>
                </a:lnTo>
                <a:lnTo>
                  <a:pt x="6400800" y="27432"/>
                </a:lnTo>
                <a:moveTo>
                  <a:pt x="6455664" y="27432"/>
                </a:moveTo>
                <a:lnTo>
                  <a:pt x="6428232" y="27432"/>
                </a:lnTo>
                <a:lnTo>
                  <a:pt x="6428232" y="0"/>
                </a:lnTo>
                <a:lnTo>
                  <a:pt x="6455664" y="0"/>
                </a:lnTo>
                <a:lnTo>
                  <a:pt x="6455664" y="27432"/>
                </a:lnTo>
                <a:moveTo>
                  <a:pt x="6501384" y="27432"/>
                </a:moveTo>
                <a:lnTo>
                  <a:pt x="6473952" y="27432"/>
                </a:lnTo>
                <a:lnTo>
                  <a:pt x="6473952" y="0"/>
                </a:lnTo>
                <a:lnTo>
                  <a:pt x="6501384" y="0"/>
                </a:lnTo>
                <a:lnTo>
                  <a:pt x="6501384" y="27432"/>
                </a:lnTo>
                <a:moveTo>
                  <a:pt x="6556248" y="27432"/>
                </a:moveTo>
                <a:lnTo>
                  <a:pt x="6528816" y="27432"/>
                </a:lnTo>
                <a:lnTo>
                  <a:pt x="6528816" y="0"/>
                </a:lnTo>
                <a:lnTo>
                  <a:pt x="6556248" y="0"/>
                </a:lnTo>
                <a:lnTo>
                  <a:pt x="6556248" y="27432"/>
                </a:lnTo>
                <a:moveTo>
                  <a:pt x="6601968" y="27432"/>
                </a:moveTo>
                <a:lnTo>
                  <a:pt x="6574536" y="27432"/>
                </a:lnTo>
                <a:lnTo>
                  <a:pt x="6574536" y="0"/>
                </a:lnTo>
                <a:lnTo>
                  <a:pt x="6601968" y="0"/>
                </a:lnTo>
                <a:lnTo>
                  <a:pt x="6601968" y="27432"/>
                </a:lnTo>
                <a:moveTo>
                  <a:pt x="6656832" y="27432"/>
                </a:moveTo>
                <a:lnTo>
                  <a:pt x="6629400" y="27432"/>
                </a:lnTo>
                <a:lnTo>
                  <a:pt x="6629400" y="0"/>
                </a:lnTo>
                <a:lnTo>
                  <a:pt x="6656832" y="0"/>
                </a:lnTo>
                <a:lnTo>
                  <a:pt x="6656832" y="27432"/>
                </a:lnTo>
                <a:moveTo>
                  <a:pt x="6702552" y="27432"/>
                </a:moveTo>
                <a:lnTo>
                  <a:pt x="6684264" y="27432"/>
                </a:lnTo>
                <a:lnTo>
                  <a:pt x="6684264" y="0"/>
                </a:lnTo>
                <a:lnTo>
                  <a:pt x="6702552" y="0"/>
                </a:lnTo>
                <a:lnTo>
                  <a:pt x="6702552" y="27432"/>
                </a:lnTo>
                <a:moveTo>
                  <a:pt x="6757416" y="27432"/>
                </a:moveTo>
                <a:lnTo>
                  <a:pt x="6729984" y="27432"/>
                </a:lnTo>
                <a:lnTo>
                  <a:pt x="6729984" y="0"/>
                </a:lnTo>
                <a:lnTo>
                  <a:pt x="6757416" y="0"/>
                </a:lnTo>
                <a:lnTo>
                  <a:pt x="6757416" y="27432"/>
                </a:lnTo>
                <a:moveTo>
                  <a:pt x="6793992" y="27432"/>
                </a:moveTo>
                <a:lnTo>
                  <a:pt x="6784848" y="27432"/>
                </a:lnTo>
                <a:lnTo>
                  <a:pt x="6784848" y="0"/>
                </a:lnTo>
                <a:lnTo>
                  <a:pt x="6793992" y="0"/>
                </a:lnTo>
                <a:lnTo>
                  <a:pt x="6793992" y="27432"/>
                </a:lnTo>
                <a:moveTo>
                  <a:pt x="1755648" y="54864"/>
                </a:moveTo>
                <a:lnTo>
                  <a:pt x="1746504" y="73152"/>
                </a:lnTo>
                <a:lnTo>
                  <a:pt x="1719072" y="64008"/>
                </a:lnTo>
                <a:lnTo>
                  <a:pt x="1728216" y="36576"/>
                </a:lnTo>
                <a:lnTo>
                  <a:pt x="1755648" y="54864"/>
                </a:lnTo>
                <a:moveTo>
                  <a:pt x="1728216" y="91440"/>
                </a:moveTo>
                <a:lnTo>
                  <a:pt x="1719072" y="118872"/>
                </a:lnTo>
                <a:lnTo>
                  <a:pt x="1700784" y="109728"/>
                </a:lnTo>
                <a:lnTo>
                  <a:pt x="1709928" y="82296"/>
                </a:lnTo>
                <a:lnTo>
                  <a:pt x="1728216" y="91440"/>
                </a:lnTo>
                <a:moveTo>
                  <a:pt x="1709928" y="137160"/>
                </a:moveTo>
                <a:lnTo>
                  <a:pt x="1700784" y="164592"/>
                </a:lnTo>
                <a:lnTo>
                  <a:pt x="1673352" y="146304"/>
                </a:lnTo>
                <a:lnTo>
                  <a:pt x="1691640" y="128016"/>
                </a:lnTo>
                <a:lnTo>
                  <a:pt x="1709928" y="137160"/>
                </a:lnTo>
                <a:moveTo>
                  <a:pt x="1691640" y="182880"/>
                </a:moveTo>
                <a:lnTo>
                  <a:pt x="1673352" y="201168"/>
                </a:lnTo>
                <a:lnTo>
                  <a:pt x="1655064" y="192024"/>
                </a:lnTo>
                <a:lnTo>
                  <a:pt x="1664208" y="173736"/>
                </a:lnTo>
                <a:lnTo>
                  <a:pt x="1691640" y="182880"/>
                </a:lnTo>
                <a:moveTo>
                  <a:pt x="1664208" y="228600"/>
                </a:moveTo>
                <a:lnTo>
                  <a:pt x="1655064" y="246888"/>
                </a:lnTo>
                <a:lnTo>
                  <a:pt x="1636776" y="237744"/>
                </a:lnTo>
                <a:lnTo>
                  <a:pt x="1645920" y="210312"/>
                </a:lnTo>
                <a:lnTo>
                  <a:pt x="1664208" y="228600"/>
                </a:lnTo>
                <a:moveTo>
                  <a:pt x="1645920" y="274320"/>
                </a:moveTo>
                <a:lnTo>
                  <a:pt x="1636776" y="292608"/>
                </a:lnTo>
                <a:lnTo>
                  <a:pt x="1609344" y="283464"/>
                </a:lnTo>
                <a:lnTo>
                  <a:pt x="1618488" y="256032"/>
                </a:lnTo>
                <a:lnTo>
                  <a:pt x="1645920" y="274320"/>
                </a:lnTo>
                <a:moveTo>
                  <a:pt x="1618488" y="310896"/>
                </a:moveTo>
                <a:lnTo>
                  <a:pt x="1609344" y="338328"/>
                </a:lnTo>
                <a:lnTo>
                  <a:pt x="1591056" y="320040"/>
                </a:lnTo>
                <a:lnTo>
                  <a:pt x="1600200" y="301752"/>
                </a:lnTo>
                <a:lnTo>
                  <a:pt x="1618488" y="310896"/>
                </a:lnTo>
                <a:moveTo>
                  <a:pt x="1600200" y="356616"/>
                </a:moveTo>
                <a:lnTo>
                  <a:pt x="1591056" y="374904"/>
                </a:lnTo>
                <a:lnTo>
                  <a:pt x="1563624" y="365760"/>
                </a:lnTo>
                <a:lnTo>
                  <a:pt x="1581912" y="347472"/>
                </a:lnTo>
                <a:lnTo>
                  <a:pt x="1600200" y="356616"/>
                </a:lnTo>
                <a:moveTo>
                  <a:pt x="1581912" y="402336"/>
                </a:moveTo>
                <a:lnTo>
                  <a:pt x="1572768" y="420624"/>
                </a:lnTo>
                <a:lnTo>
                  <a:pt x="1545336" y="420624"/>
                </a:lnTo>
                <a:lnTo>
                  <a:pt x="1545336" y="393192"/>
                </a:lnTo>
                <a:lnTo>
                  <a:pt x="1554480" y="393192"/>
                </a:lnTo>
                <a:lnTo>
                  <a:pt x="1554480" y="393192"/>
                </a:lnTo>
                <a:lnTo>
                  <a:pt x="1581912" y="402336"/>
                </a:lnTo>
                <a:moveTo>
                  <a:pt x="9144" y="420624"/>
                </a:moveTo>
                <a:lnTo>
                  <a:pt x="0" y="420624"/>
                </a:lnTo>
                <a:lnTo>
                  <a:pt x="0" y="393192"/>
                </a:lnTo>
                <a:lnTo>
                  <a:pt x="9144" y="393192"/>
                </a:lnTo>
                <a:lnTo>
                  <a:pt x="9144" y="420624"/>
                </a:lnTo>
                <a:moveTo>
                  <a:pt x="64008" y="420624"/>
                </a:moveTo>
                <a:lnTo>
                  <a:pt x="36576" y="420624"/>
                </a:lnTo>
                <a:lnTo>
                  <a:pt x="36576" y="393192"/>
                </a:lnTo>
                <a:lnTo>
                  <a:pt x="64008" y="393192"/>
                </a:lnTo>
                <a:lnTo>
                  <a:pt x="64008" y="420624"/>
                </a:lnTo>
                <a:moveTo>
                  <a:pt x="109728" y="420624"/>
                </a:moveTo>
                <a:lnTo>
                  <a:pt x="91440" y="420624"/>
                </a:lnTo>
                <a:lnTo>
                  <a:pt x="91440" y="393192"/>
                </a:lnTo>
                <a:lnTo>
                  <a:pt x="109728" y="393192"/>
                </a:lnTo>
                <a:lnTo>
                  <a:pt x="109728" y="420624"/>
                </a:lnTo>
                <a:moveTo>
                  <a:pt x="164592" y="420624"/>
                </a:moveTo>
                <a:lnTo>
                  <a:pt x="137160" y="420624"/>
                </a:lnTo>
                <a:lnTo>
                  <a:pt x="137160" y="393192"/>
                </a:lnTo>
                <a:lnTo>
                  <a:pt x="164592" y="393192"/>
                </a:lnTo>
                <a:lnTo>
                  <a:pt x="164592" y="420624"/>
                </a:lnTo>
                <a:moveTo>
                  <a:pt x="210312" y="420624"/>
                </a:moveTo>
                <a:lnTo>
                  <a:pt x="192024" y="420624"/>
                </a:lnTo>
                <a:lnTo>
                  <a:pt x="192024" y="393192"/>
                </a:lnTo>
                <a:lnTo>
                  <a:pt x="210312" y="393192"/>
                </a:lnTo>
                <a:lnTo>
                  <a:pt x="210312" y="420624"/>
                </a:lnTo>
                <a:moveTo>
                  <a:pt x="265176" y="420624"/>
                </a:moveTo>
                <a:lnTo>
                  <a:pt x="237744" y="420624"/>
                </a:lnTo>
                <a:lnTo>
                  <a:pt x="237744" y="393192"/>
                </a:lnTo>
                <a:lnTo>
                  <a:pt x="265176" y="393192"/>
                </a:lnTo>
                <a:lnTo>
                  <a:pt x="265176" y="420624"/>
                </a:lnTo>
                <a:moveTo>
                  <a:pt x="310896" y="420624"/>
                </a:moveTo>
                <a:lnTo>
                  <a:pt x="292608" y="420624"/>
                </a:lnTo>
                <a:lnTo>
                  <a:pt x="292608" y="393192"/>
                </a:lnTo>
                <a:lnTo>
                  <a:pt x="310896" y="393192"/>
                </a:lnTo>
                <a:lnTo>
                  <a:pt x="310896" y="420624"/>
                </a:lnTo>
                <a:moveTo>
                  <a:pt x="365760" y="420624"/>
                </a:moveTo>
                <a:lnTo>
                  <a:pt x="338328" y="420624"/>
                </a:lnTo>
                <a:lnTo>
                  <a:pt x="338328" y="393192"/>
                </a:lnTo>
                <a:lnTo>
                  <a:pt x="365760" y="393192"/>
                </a:lnTo>
                <a:lnTo>
                  <a:pt x="365760" y="420624"/>
                </a:lnTo>
                <a:moveTo>
                  <a:pt x="411480" y="420624"/>
                </a:moveTo>
                <a:lnTo>
                  <a:pt x="393192" y="420624"/>
                </a:lnTo>
                <a:lnTo>
                  <a:pt x="393192" y="393192"/>
                </a:lnTo>
                <a:lnTo>
                  <a:pt x="411480" y="393192"/>
                </a:lnTo>
                <a:lnTo>
                  <a:pt x="411480" y="420624"/>
                </a:lnTo>
                <a:moveTo>
                  <a:pt x="466344" y="420624"/>
                </a:moveTo>
                <a:lnTo>
                  <a:pt x="438912" y="420624"/>
                </a:lnTo>
                <a:lnTo>
                  <a:pt x="438912" y="393192"/>
                </a:lnTo>
                <a:lnTo>
                  <a:pt x="466344" y="393192"/>
                </a:lnTo>
                <a:lnTo>
                  <a:pt x="466344" y="420624"/>
                </a:lnTo>
                <a:moveTo>
                  <a:pt x="512064" y="420624"/>
                </a:moveTo>
                <a:lnTo>
                  <a:pt x="493776" y="420624"/>
                </a:lnTo>
                <a:lnTo>
                  <a:pt x="493776" y="393192"/>
                </a:lnTo>
                <a:lnTo>
                  <a:pt x="512064" y="393192"/>
                </a:lnTo>
                <a:lnTo>
                  <a:pt x="512064" y="420624"/>
                </a:lnTo>
                <a:moveTo>
                  <a:pt x="566928" y="420624"/>
                </a:moveTo>
                <a:lnTo>
                  <a:pt x="539496" y="420624"/>
                </a:lnTo>
                <a:lnTo>
                  <a:pt x="539496" y="393192"/>
                </a:lnTo>
                <a:lnTo>
                  <a:pt x="566928" y="393192"/>
                </a:lnTo>
                <a:lnTo>
                  <a:pt x="566928" y="420624"/>
                </a:lnTo>
                <a:moveTo>
                  <a:pt x="621792" y="420624"/>
                </a:moveTo>
                <a:lnTo>
                  <a:pt x="594360" y="420624"/>
                </a:lnTo>
                <a:lnTo>
                  <a:pt x="594360" y="393192"/>
                </a:lnTo>
                <a:lnTo>
                  <a:pt x="621792" y="393192"/>
                </a:lnTo>
                <a:lnTo>
                  <a:pt x="621792" y="420624"/>
                </a:lnTo>
                <a:moveTo>
                  <a:pt x="667512" y="420624"/>
                </a:moveTo>
                <a:lnTo>
                  <a:pt x="640080" y="420624"/>
                </a:lnTo>
                <a:lnTo>
                  <a:pt x="640080" y="393192"/>
                </a:lnTo>
                <a:lnTo>
                  <a:pt x="667512" y="393192"/>
                </a:lnTo>
                <a:lnTo>
                  <a:pt x="667512" y="420624"/>
                </a:lnTo>
                <a:moveTo>
                  <a:pt x="722376" y="420624"/>
                </a:moveTo>
                <a:lnTo>
                  <a:pt x="694944" y="420624"/>
                </a:lnTo>
                <a:lnTo>
                  <a:pt x="694944" y="393192"/>
                </a:lnTo>
                <a:lnTo>
                  <a:pt x="722376" y="393192"/>
                </a:lnTo>
                <a:lnTo>
                  <a:pt x="722376" y="420624"/>
                </a:lnTo>
                <a:moveTo>
                  <a:pt x="768096" y="420624"/>
                </a:moveTo>
                <a:lnTo>
                  <a:pt x="740664" y="420624"/>
                </a:lnTo>
                <a:lnTo>
                  <a:pt x="740664" y="393192"/>
                </a:lnTo>
                <a:lnTo>
                  <a:pt x="768096" y="393192"/>
                </a:lnTo>
                <a:lnTo>
                  <a:pt x="768096" y="420624"/>
                </a:lnTo>
                <a:moveTo>
                  <a:pt x="822960" y="420624"/>
                </a:moveTo>
                <a:lnTo>
                  <a:pt x="795528" y="420624"/>
                </a:lnTo>
                <a:lnTo>
                  <a:pt x="795528" y="393192"/>
                </a:lnTo>
                <a:lnTo>
                  <a:pt x="822960" y="393192"/>
                </a:lnTo>
                <a:lnTo>
                  <a:pt x="822960" y="420624"/>
                </a:lnTo>
                <a:moveTo>
                  <a:pt x="868680" y="420624"/>
                </a:moveTo>
                <a:lnTo>
                  <a:pt x="841248" y="420624"/>
                </a:lnTo>
                <a:lnTo>
                  <a:pt x="841248" y="393192"/>
                </a:lnTo>
                <a:lnTo>
                  <a:pt x="868680" y="393192"/>
                </a:lnTo>
                <a:lnTo>
                  <a:pt x="868680" y="420624"/>
                </a:lnTo>
                <a:moveTo>
                  <a:pt x="923544" y="420624"/>
                </a:moveTo>
                <a:lnTo>
                  <a:pt x="896112" y="420624"/>
                </a:lnTo>
                <a:lnTo>
                  <a:pt x="896112" y="393192"/>
                </a:lnTo>
                <a:lnTo>
                  <a:pt x="923544" y="393192"/>
                </a:lnTo>
                <a:lnTo>
                  <a:pt x="923544" y="420624"/>
                </a:lnTo>
                <a:moveTo>
                  <a:pt x="969264" y="420624"/>
                </a:moveTo>
                <a:lnTo>
                  <a:pt x="941832" y="420624"/>
                </a:lnTo>
                <a:lnTo>
                  <a:pt x="941832" y="393192"/>
                </a:lnTo>
                <a:lnTo>
                  <a:pt x="969264" y="393192"/>
                </a:lnTo>
                <a:lnTo>
                  <a:pt x="969264" y="420624"/>
                </a:lnTo>
                <a:moveTo>
                  <a:pt x="1024128" y="420624"/>
                </a:moveTo>
                <a:lnTo>
                  <a:pt x="996696" y="420624"/>
                </a:lnTo>
                <a:lnTo>
                  <a:pt x="996696" y="393192"/>
                </a:lnTo>
                <a:lnTo>
                  <a:pt x="1024128" y="393192"/>
                </a:lnTo>
                <a:lnTo>
                  <a:pt x="1024128" y="420624"/>
                </a:lnTo>
                <a:moveTo>
                  <a:pt x="1069848" y="420624"/>
                </a:moveTo>
                <a:lnTo>
                  <a:pt x="1042416" y="420624"/>
                </a:lnTo>
                <a:lnTo>
                  <a:pt x="1042416" y="393192"/>
                </a:lnTo>
                <a:lnTo>
                  <a:pt x="1069848" y="393192"/>
                </a:lnTo>
                <a:lnTo>
                  <a:pt x="1069848" y="420624"/>
                </a:lnTo>
                <a:moveTo>
                  <a:pt x="1124712" y="420624"/>
                </a:moveTo>
                <a:lnTo>
                  <a:pt x="1097280" y="420624"/>
                </a:lnTo>
                <a:lnTo>
                  <a:pt x="1097280" y="393192"/>
                </a:lnTo>
                <a:lnTo>
                  <a:pt x="1124712" y="393192"/>
                </a:lnTo>
                <a:lnTo>
                  <a:pt x="1124712" y="420624"/>
                </a:lnTo>
                <a:moveTo>
                  <a:pt x="1170432" y="420624"/>
                </a:moveTo>
                <a:lnTo>
                  <a:pt x="1143000" y="420624"/>
                </a:lnTo>
                <a:lnTo>
                  <a:pt x="1143000" y="393192"/>
                </a:lnTo>
                <a:lnTo>
                  <a:pt x="1170432" y="393192"/>
                </a:lnTo>
                <a:lnTo>
                  <a:pt x="1170432" y="420624"/>
                </a:lnTo>
                <a:moveTo>
                  <a:pt x="1225296" y="420624"/>
                </a:moveTo>
                <a:lnTo>
                  <a:pt x="1197864" y="420624"/>
                </a:lnTo>
                <a:lnTo>
                  <a:pt x="1197864" y="393192"/>
                </a:lnTo>
                <a:lnTo>
                  <a:pt x="1225296" y="393192"/>
                </a:lnTo>
                <a:lnTo>
                  <a:pt x="1225296" y="420624"/>
                </a:lnTo>
                <a:moveTo>
                  <a:pt x="1271016" y="420624"/>
                </a:moveTo>
                <a:lnTo>
                  <a:pt x="1243584" y="420624"/>
                </a:lnTo>
                <a:lnTo>
                  <a:pt x="1243584" y="393192"/>
                </a:lnTo>
                <a:lnTo>
                  <a:pt x="1271016" y="393192"/>
                </a:lnTo>
                <a:lnTo>
                  <a:pt x="1271016" y="420624"/>
                </a:lnTo>
                <a:moveTo>
                  <a:pt x="1325880" y="420624"/>
                </a:moveTo>
                <a:lnTo>
                  <a:pt x="1298448" y="420624"/>
                </a:lnTo>
                <a:lnTo>
                  <a:pt x="1298448" y="393192"/>
                </a:lnTo>
                <a:lnTo>
                  <a:pt x="1325880" y="393192"/>
                </a:lnTo>
                <a:lnTo>
                  <a:pt x="1325880" y="420624"/>
                </a:lnTo>
                <a:moveTo>
                  <a:pt x="1371600" y="420624"/>
                </a:moveTo>
                <a:lnTo>
                  <a:pt x="1344168" y="420624"/>
                </a:lnTo>
                <a:lnTo>
                  <a:pt x="1344168" y="393192"/>
                </a:lnTo>
                <a:lnTo>
                  <a:pt x="1371600" y="393192"/>
                </a:lnTo>
                <a:lnTo>
                  <a:pt x="1371600" y="420624"/>
                </a:lnTo>
                <a:moveTo>
                  <a:pt x="1426464" y="420624"/>
                </a:moveTo>
                <a:lnTo>
                  <a:pt x="1399032" y="420624"/>
                </a:lnTo>
                <a:lnTo>
                  <a:pt x="1399032" y="393192"/>
                </a:lnTo>
                <a:lnTo>
                  <a:pt x="1426464" y="393192"/>
                </a:lnTo>
                <a:lnTo>
                  <a:pt x="1426464" y="420624"/>
                </a:lnTo>
                <a:moveTo>
                  <a:pt x="1472184" y="420624"/>
                </a:moveTo>
                <a:lnTo>
                  <a:pt x="1444752" y="420624"/>
                </a:lnTo>
                <a:lnTo>
                  <a:pt x="1444752" y="393192"/>
                </a:lnTo>
                <a:lnTo>
                  <a:pt x="1472184" y="393192"/>
                </a:lnTo>
                <a:lnTo>
                  <a:pt x="1472184" y="420624"/>
                </a:lnTo>
                <a:moveTo>
                  <a:pt x="1527048" y="420624"/>
                </a:moveTo>
                <a:lnTo>
                  <a:pt x="1499616" y="420624"/>
                </a:lnTo>
                <a:lnTo>
                  <a:pt x="1499616" y="393192"/>
                </a:lnTo>
                <a:lnTo>
                  <a:pt x="1527048" y="393192"/>
                </a:lnTo>
                <a:lnTo>
                  <a:pt x="1527048" y="420624"/>
                </a:lnTo>
              </a:path>
            </a:pathLst>
          </a:custGeom>
          <a:gradFill>
            <a:gsLst>
              <a:gs pos="0">
                <a:schemeClr val="accent2">
                  <a:lumMod val="20000"/>
                  <a:lumOff val="80000"/>
                </a:schemeClr>
              </a:gs>
              <a:gs pos="100000">
                <a:schemeClr val="accent2"/>
              </a:gs>
            </a:gsLst>
            <a:lin ang="10800000" scaled="0"/>
          </a:gradFill>
          <a:ln w="25400">
            <a:noFill/>
          </a:ln>
          <a:effectLst/>
          <a:extLst>
            <a:ext uri="{AF507438-7753-43E0-B8FC-AC1667EBCBE1}">
              <a14:hiddenEffects xmlns:a14="http://schemas.microsoft.com/office/drawing/2010/main">
                <a:effectLst>
                  <a:outerShdw blurRad="254000" dist="127000" dir="5400000" algn="ctr" rotWithShape="0">
                    <a:srgbClr val="000000">
                      <a:alpha val="40000"/>
                    </a:srgbClr>
                  </a:outerShdw>
                </a:effectLst>
              </a14:hiddenEffects>
            </a:ext>
          </a:extLst>
        </p:spPr>
        <p:style>
          <a:lnRef idx="2">
            <a:schemeClr val="accent1">
              <a:lumMod val="75000"/>
            </a:schemeClr>
          </a:lnRef>
          <a:fillRef idx="1">
            <a:schemeClr val="accent1"/>
          </a:fillRef>
          <a:effectRef idx="0">
            <a:srgbClr val="FFFFFF"/>
          </a:effectRef>
          <a:fontRef idx="minor">
            <a:schemeClr val="lt1"/>
          </a:fontRef>
        </p:style>
        <p:txBody>
          <a:bodyPr/>
          <a:lstStyle/>
          <a:p>
            <a:endParaRPr lang="en-US">
              <a:latin typeface="Arial" panose="020B0604020202020204" pitchFamily="34" charset="0"/>
              <a:sym typeface="Arial" panose="020B0604020202020204" pitchFamily="34" charset="0"/>
            </a:endParaRPr>
          </a:p>
        </p:txBody>
      </p:sp>
      <p:sp>
        <p:nvSpPr>
          <p:cNvPr id="10" name="对象2"/>
          <p:cNvSpPr/>
          <p:nvPr>
            <p:custDataLst>
              <p:tags r:id="rId2"/>
            </p:custDataLst>
          </p:nvPr>
        </p:nvSpPr>
        <p:spPr>
          <a:xfrm>
            <a:off x="3819525" y="3909378"/>
            <a:ext cx="7306056" cy="420624"/>
          </a:xfrm>
          <a:custGeom>
            <a:avLst/>
            <a:gdLst/>
            <a:ahLst/>
            <a:cxnLst/>
            <a:rect l="l" t="t" r="r" b="b"/>
            <a:pathLst>
              <a:path w="7306056" h="420624">
                <a:moveTo>
                  <a:pt x="2258568" y="0"/>
                </a:moveTo>
                <a:lnTo>
                  <a:pt x="2276856" y="0"/>
                </a:lnTo>
                <a:lnTo>
                  <a:pt x="2276856" y="27432"/>
                </a:lnTo>
                <a:lnTo>
                  <a:pt x="2276856" y="27432"/>
                </a:lnTo>
                <a:lnTo>
                  <a:pt x="2276856" y="27432"/>
                </a:lnTo>
                <a:lnTo>
                  <a:pt x="2249424" y="18288"/>
                </a:lnTo>
                <a:lnTo>
                  <a:pt x="2258568" y="0"/>
                </a:lnTo>
                <a:moveTo>
                  <a:pt x="2331720" y="27432"/>
                </a:moveTo>
                <a:lnTo>
                  <a:pt x="2304288" y="27432"/>
                </a:lnTo>
                <a:lnTo>
                  <a:pt x="2304288" y="0"/>
                </a:lnTo>
                <a:lnTo>
                  <a:pt x="2331720" y="0"/>
                </a:lnTo>
                <a:lnTo>
                  <a:pt x="2331720" y="27432"/>
                </a:lnTo>
                <a:moveTo>
                  <a:pt x="2377440" y="27432"/>
                </a:moveTo>
                <a:lnTo>
                  <a:pt x="2359152" y="27432"/>
                </a:lnTo>
                <a:lnTo>
                  <a:pt x="2359152" y="0"/>
                </a:lnTo>
                <a:lnTo>
                  <a:pt x="2377440" y="0"/>
                </a:lnTo>
                <a:lnTo>
                  <a:pt x="2377440" y="27432"/>
                </a:lnTo>
                <a:moveTo>
                  <a:pt x="2432304" y="27432"/>
                </a:moveTo>
                <a:lnTo>
                  <a:pt x="2404872" y="27432"/>
                </a:lnTo>
                <a:lnTo>
                  <a:pt x="2404872" y="0"/>
                </a:lnTo>
                <a:lnTo>
                  <a:pt x="2432304" y="0"/>
                </a:lnTo>
                <a:lnTo>
                  <a:pt x="2432304" y="27432"/>
                </a:lnTo>
                <a:moveTo>
                  <a:pt x="2487168" y="27432"/>
                </a:moveTo>
                <a:lnTo>
                  <a:pt x="2459736" y="27432"/>
                </a:lnTo>
                <a:lnTo>
                  <a:pt x="2459736" y="0"/>
                </a:lnTo>
                <a:lnTo>
                  <a:pt x="2487168" y="0"/>
                </a:lnTo>
                <a:lnTo>
                  <a:pt x="2487168" y="27432"/>
                </a:lnTo>
                <a:moveTo>
                  <a:pt x="2532888" y="27432"/>
                </a:moveTo>
                <a:lnTo>
                  <a:pt x="2505456" y="27432"/>
                </a:lnTo>
                <a:lnTo>
                  <a:pt x="2505456" y="0"/>
                </a:lnTo>
                <a:lnTo>
                  <a:pt x="2532888" y="0"/>
                </a:lnTo>
                <a:lnTo>
                  <a:pt x="2532888" y="27432"/>
                </a:lnTo>
                <a:moveTo>
                  <a:pt x="2587752" y="27432"/>
                </a:moveTo>
                <a:lnTo>
                  <a:pt x="2560320" y="27432"/>
                </a:lnTo>
                <a:lnTo>
                  <a:pt x="2560320" y="0"/>
                </a:lnTo>
                <a:lnTo>
                  <a:pt x="2587752" y="0"/>
                </a:lnTo>
                <a:lnTo>
                  <a:pt x="2587752" y="27432"/>
                </a:lnTo>
                <a:moveTo>
                  <a:pt x="2633472" y="27432"/>
                </a:moveTo>
                <a:lnTo>
                  <a:pt x="2606040" y="27432"/>
                </a:lnTo>
                <a:lnTo>
                  <a:pt x="2606040" y="0"/>
                </a:lnTo>
                <a:lnTo>
                  <a:pt x="2633472" y="0"/>
                </a:lnTo>
                <a:lnTo>
                  <a:pt x="2633472" y="27432"/>
                </a:lnTo>
                <a:moveTo>
                  <a:pt x="2688336" y="27432"/>
                </a:moveTo>
                <a:lnTo>
                  <a:pt x="2660904" y="27432"/>
                </a:lnTo>
                <a:lnTo>
                  <a:pt x="2660904" y="0"/>
                </a:lnTo>
                <a:lnTo>
                  <a:pt x="2688336" y="0"/>
                </a:lnTo>
                <a:lnTo>
                  <a:pt x="2688336" y="27432"/>
                </a:lnTo>
                <a:moveTo>
                  <a:pt x="2734056" y="27432"/>
                </a:moveTo>
                <a:lnTo>
                  <a:pt x="2715768" y="27432"/>
                </a:lnTo>
                <a:lnTo>
                  <a:pt x="2715768" y="0"/>
                </a:lnTo>
                <a:lnTo>
                  <a:pt x="2734056" y="0"/>
                </a:lnTo>
                <a:lnTo>
                  <a:pt x="2734056" y="27432"/>
                </a:lnTo>
                <a:moveTo>
                  <a:pt x="2788920" y="27432"/>
                </a:moveTo>
                <a:lnTo>
                  <a:pt x="2761488" y="27432"/>
                </a:lnTo>
                <a:lnTo>
                  <a:pt x="2761488" y="0"/>
                </a:lnTo>
                <a:lnTo>
                  <a:pt x="2788920" y="0"/>
                </a:lnTo>
                <a:lnTo>
                  <a:pt x="2788920" y="27432"/>
                </a:lnTo>
                <a:moveTo>
                  <a:pt x="2834640" y="27432"/>
                </a:moveTo>
                <a:lnTo>
                  <a:pt x="2816352" y="27432"/>
                </a:lnTo>
                <a:lnTo>
                  <a:pt x="2816352" y="0"/>
                </a:lnTo>
                <a:lnTo>
                  <a:pt x="2834640" y="0"/>
                </a:lnTo>
                <a:lnTo>
                  <a:pt x="2834640" y="27432"/>
                </a:lnTo>
                <a:moveTo>
                  <a:pt x="2889504" y="27432"/>
                </a:moveTo>
                <a:lnTo>
                  <a:pt x="2862072" y="27432"/>
                </a:lnTo>
                <a:lnTo>
                  <a:pt x="2862072" y="0"/>
                </a:lnTo>
                <a:lnTo>
                  <a:pt x="2889504" y="0"/>
                </a:lnTo>
                <a:lnTo>
                  <a:pt x="2889504" y="27432"/>
                </a:lnTo>
                <a:moveTo>
                  <a:pt x="2944368" y="27432"/>
                </a:moveTo>
                <a:lnTo>
                  <a:pt x="2916936" y="27432"/>
                </a:lnTo>
                <a:lnTo>
                  <a:pt x="2916936" y="0"/>
                </a:lnTo>
                <a:lnTo>
                  <a:pt x="2944368" y="0"/>
                </a:lnTo>
                <a:lnTo>
                  <a:pt x="2944368" y="27432"/>
                </a:lnTo>
                <a:moveTo>
                  <a:pt x="2990088" y="27432"/>
                </a:moveTo>
                <a:lnTo>
                  <a:pt x="2962656" y="27432"/>
                </a:lnTo>
                <a:lnTo>
                  <a:pt x="2962656" y="0"/>
                </a:lnTo>
                <a:lnTo>
                  <a:pt x="2990088" y="0"/>
                </a:lnTo>
                <a:lnTo>
                  <a:pt x="2990088" y="27432"/>
                </a:lnTo>
                <a:moveTo>
                  <a:pt x="3044952" y="27432"/>
                </a:moveTo>
                <a:lnTo>
                  <a:pt x="3017520" y="27432"/>
                </a:lnTo>
                <a:lnTo>
                  <a:pt x="3017520" y="0"/>
                </a:lnTo>
                <a:lnTo>
                  <a:pt x="3044952" y="0"/>
                </a:lnTo>
                <a:lnTo>
                  <a:pt x="3044952" y="27432"/>
                </a:lnTo>
                <a:moveTo>
                  <a:pt x="3090672" y="27432"/>
                </a:moveTo>
                <a:lnTo>
                  <a:pt x="3072384" y="27432"/>
                </a:lnTo>
                <a:lnTo>
                  <a:pt x="3072384" y="0"/>
                </a:lnTo>
                <a:lnTo>
                  <a:pt x="3090672" y="0"/>
                </a:lnTo>
                <a:lnTo>
                  <a:pt x="3090672" y="27432"/>
                </a:lnTo>
                <a:moveTo>
                  <a:pt x="3145536" y="27432"/>
                </a:moveTo>
                <a:lnTo>
                  <a:pt x="3118104" y="27432"/>
                </a:lnTo>
                <a:lnTo>
                  <a:pt x="3118104" y="0"/>
                </a:lnTo>
                <a:lnTo>
                  <a:pt x="3145536" y="0"/>
                </a:lnTo>
                <a:lnTo>
                  <a:pt x="3145536" y="27432"/>
                </a:lnTo>
                <a:moveTo>
                  <a:pt x="3191256" y="27432"/>
                </a:moveTo>
                <a:lnTo>
                  <a:pt x="3172968" y="27432"/>
                </a:lnTo>
                <a:lnTo>
                  <a:pt x="3172968" y="0"/>
                </a:lnTo>
                <a:lnTo>
                  <a:pt x="3191256" y="0"/>
                </a:lnTo>
                <a:lnTo>
                  <a:pt x="3191256" y="27432"/>
                </a:lnTo>
                <a:moveTo>
                  <a:pt x="3246120" y="27432"/>
                </a:moveTo>
                <a:lnTo>
                  <a:pt x="3218688" y="27432"/>
                </a:lnTo>
                <a:lnTo>
                  <a:pt x="3218688" y="0"/>
                </a:lnTo>
                <a:lnTo>
                  <a:pt x="3246120" y="0"/>
                </a:lnTo>
                <a:lnTo>
                  <a:pt x="3246120" y="27432"/>
                </a:lnTo>
                <a:moveTo>
                  <a:pt x="3300984" y="27432"/>
                </a:moveTo>
                <a:lnTo>
                  <a:pt x="3273552" y="27432"/>
                </a:lnTo>
                <a:lnTo>
                  <a:pt x="3273552" y="0"/>
                </a:lnTo>
                <a:lnTo>
                  <a:pt x="3300984" y="0"/>
                </a:lnTo>
                <a:lnTo>
                  <a:pt x="3300984" y="27432"/>
                </a:lnTo>
                <a:moveTo>
                  <a:pt x="3346704" y="27432"/>
                </a:moveTo>
                <a:lnTo>
                  <a:pt x="3319272" y="27432"/>
                </a:lnTo>
                <a:lnTo>
                  <a:pt x="3319272" y="0"/>
                </a:lnTo>
                <a:lnTo>
                  <a:pt x="3346704" y="0"/>
                </a:lnTo>
                <a:lnTo>
                  <a:pt x="3346704" y="27432"/>
                </a:lnTo>
                <a:moveTo>
                  <a:pt x="3401568" y="27432"/>
                </a:moveTo>
                <a:lnTo>
                  <a:pt x="3374136" y="27432"/>
                </a:lnTo>
                <a:lnTo>
                  <a:pt x="3374136" y="0"/>
                </a:lnTo>
                <a:lnTo>
                  <a:pt x="3401568" y="0"/>
                </a:lnTo>
                <a:lnTo>
                  <a:pt x="3401568" y="27432"/>
                </a:lnTo>
                <a:moveTo>
                  <a:pt x="3447288" y="27432"/>
                </a:moveTo>
                <a:lnTo>
                  <a:pt x="3419856" y="27432"/>
                </a:lnTo>
                <a:lnTo>
                  <a:pt x="3419856" y="0"/>
                </a:lnTo>
                <a:lnTo>
                  <a:pt x="3447288" y="0"/>
                </a:lnTo>
                <a:lnTo>
                  <a:pt x="3447288" y="27432"/>
                </a:lnTo>
                <a:moveTo>
                  <a:pt x="3502152" y="27432"/>
                </a:moveTo>
                <a:lnTo>
                  <a:pt x="3474720" y="27432"/>
                </a:lnTo>
                <a:lnTo>
                  <a:pt x="3474720" y="0"/>
                </a:lnTo>
                <a:lnTo>
                  <a:pt x="3502152" y="0"/>
                </a:lnTo>
                <a:lnTo>
                  <a:pt x="3502152" y="27432"/>
                </a:lnTo>
                <a:moveTo>
                  <a:pt x="3547872" y="27432"/>
                </a:moveTo>
                <a:lnTo>
                  <a:pt x="3529584" y="27432"/>
                </a:lnTo>
                <a:lnTo>
                  <a:pt x="3529584" y="0"/>
                </a:lnTo>
                <a:lnTo>
                  <a:pt x="3547872" y="0"/>
                </a:lnTo>
                <a:lnTo>
                  <a:pt x="3547872" y="27432"/>
                </a:lnTo>
                <a:moveTo>
                  <a:pt x="3602736" y="27432"/>
                </a:moveTo>
                <a:lnTo>
                  <a:pt x="3575304" y="27432"/>
                </a:lnTo>
                <a:lnTo>
                  <a:pt x="3575304" y="0"/>
                </a:lnTo>
                <a:lnTo>
                  <a:pt x="3602736" y="0"/>
                </a:lnTo>
                <a:lnTo>
                  <a:pt x="3602736" y="27432"/>
                </a:lnTo>
                <a:moveTo>
                  <a:pt x="3648456" y="27432"/>
                </a:moveTo>
                <a:lnTo>
                  <a:pt x="3630168" y="27432"/>
                </a:lnTo>
                <a:lnTo>
                  <a:pt x="3630168" y="0"/>
                </a:lnTo>
                <a:lnTo>
                  <a:pt x="3648456" y="0"/>
                </a:lnTo>
                <a:lnTo>
                  <a:pt x="3648456" y="27432"/>
                </a:lnTo>
                <a:moveTo>
                  <a:pt x="3703320" y="27432"/>
                </a:moveTo>
                <a:lnTo>
                  <a:pt x="3675888" y="27432"/>
                </a:lnTo>
                <a:lnTo>
                  <a:pt x="3675888" y="0"/>
                </a:lnTo>
                <a:lnTo>
                  <a:pt x="3703320" y="0"/>
                </a:lnTo>
                <a:lnTo>
                  <a:pt x="3703320" y="27432"/>
                </a:lnTo>
                <a:moveTo>
                  <a:pt x="3758184" y="27432"/>
                </a:moveTo>
                <a:lnTo>
                  <a:pt x="3730752" y="27432"/>
                </a:lnTo>
                <a:lnTo>
                  <a:pt x="3730752" y="0"/>
                </a:lnTo>
                <a:lnTo>
                  <a:pt x="3758184" y="0"/>
                </a:lnTo>
                <a:lnTo>
                  <a:pt x="3758184" y="27432"/>
                </a:lnTo>
                <a:moveTo>
                  <a:pt x="3803904" y="27432"/>
                </a:moveTo>
                <a:lnTo>
                  <a:pt x="3776472" y="27432"/>
                </a:lnTo>
                <a:lnTo>
                  <a:pt x="3776472" y="0"/>
                </a:lnTo>
                <a:lnTo>
                  <a:pt x="3803904" y="0"/>
                </a:lnTo>
                <a:lnTo>
                  <a:pt x="3803904" y="27432"/>
                </a:lnTo>
                <a:moveTo>
                  <a:pt x="3858768" y="27432"/>
                </a:moveTo>
                <a:lnTo>
                  <a:pt x="3831336" y="27432"/>
                </a:lnTo>
                <a:lnTo>
                  <a:pt x="3831336" y="0"/>
                </a:lnTo>
                <a:lnTo>
                  <a:pt x="3858768" y="0"/>
                </a:lnTo>
                <a:lnTo>
                  <a:pt x="3858768" y="27432"/>
                </a:lnTo>
                <a:moveTo>
                  <a:pt x="3904488" y="27432"/>
                </a:moveTo>
                <a:lnTo>
                  <a:pt x="3886200" y="27432"/>
                </a:lnTo>
                <a:lnTo>
                  <a:pt x="3886200" y="0"/>
                </a:lnTo>
                <a:lnTo>
                  <a:pt x="3904488" y="0"/>
                </a:lnTo>
                <a:lnTo>
                  <a:pt x="3904488" y="27432"/>
                </a:lnTo>
                <a:moveTo>
                  <a:pt x="3959352" y="27432"/>
                </a:moveTo>
                <a:lnTo>
                  <a:pt x="3931920" y="27432"/>
                </a:lnTo>
                <a:lnTo>
                  <a:pt x="3931920" y="0"/>
                </a:lnTo>
                <a:lnTo>
                  <a:pt x="3959352" y="0"/>
                </a:lnTo>
                <a:lnTo>
                  <a:pt x="3959352" y="27432"/>
                </a:lnTo>
                <a:moveTo>
                  <a:pt x="4005072" y="27432"/>
                </a:moveTo>
                <a:lnTo>
                  <a:pt x="3986784" y="27432"/>
                </a:lnTo>
                <a:lnTo>
                  <a:pt x="3986784" y="0"/>
                </a:lnTo>
                <a:lnTo>
                  <a:pt x="4005072" y="0"/>
                </a:lnTo>
                <a:lnTo>
                  <a:pt x="4005072" y="27432"/>
                </a:lnTo>
                <a:moveTo>
                  <a:pt x="4059936" y="27432"/>
                </a:moveTo>
                <a:lnTo>
                  <a:pt x="4032504" y="27432"/>
                </a:lnTo>
                <a:lnTo>
                  <a:pt x="4032504" y="0"/>
                </a:lnTo>
                <a:lnTo>
                  <a:pt x="4059936" y="0"/>
                </a:lnTo>
                <a:lnTo>
                  <a:pt x="4059936" y="27432"/>
                </a:lnTo>
                <a:moveTo>
                  <a:pt x="4114800" y="27432"/>
                </a:moveTo>
                <a:lnTo>
                  <a:pt x="4087368" y="27432"/>
                </a:lnTo>
                <a:lnTo>
                  <a:pt x="4087368" y="0"/>
                </a:lnTo>
                <a:lnTo>
                  <a:pt x="4114800" y="0"/>
                </a:lnTo>
                <a:lnTo>
                  <a:pt x="4114800" y="27432"/>
                </a:lnTo>
                <a:moveTo>
                  <a:pt x="4160520" y="27432"/>
                </a:moveTo>
                <a:lnTo>
                  <a:pt x="4133088" y="27432"/>
                </a:lnTo>
                <a:lnTo>
                  <a:pt x="4133088" y="0"/>
                </a:lnTo>
                <a:lnTo>
                  <a:pt x="4160520" y="0"/>
                </a:lnTo>
                <a:lnTo>
                  <a:pt x="4160520" y="27432"/>
                </a:lnTo>
                <a:moveTo>
                  <a:pt x="4215384" y="27432"/>
                </a:moveTo>
                <a:lnTo>
                  <a:pt x="4187952" y="27432"/>
                </a:lnTo>
                <a:lnTo>
                  <a:pt x="4187952" y="0"/>
                </a:lnTo>
                <a:lnTo>
                  <a:pt x="4215384" y="0"/>
                </a:lnTo>
                <a:lnTo>
                  <a:pt x="4215384" y="27432"/>
                </a:lnTo>
                <a:moveTo>
                  <a:pt x="4261104" y="27432"/>
                </a:moveTo>
                <a:lnTo>
                  <a:pt x="4233672" y="27432"/>
                </a:lnTo>
                <a:lnTo>
                  <a:pt x="4233672" y="0"/>
                </a:lnTo>
                <a:lnTo>
                  <a:pt x="4261104" y="0"/>
                </a:lnTo>
                <a:lnTo>
                  <a:pt x="4261104" y="27432"/>
                </a:lnTo>
                <a:moveTo>
                  <a:pt x="4315968" y="27432"/>
                </a:moveTo>
                <a:lnTo>
                  <a:pt x="4288536" y="27432"/>
                </a:lnTo>
                <a:lnTo>
                  <a:pt x="4288536" y="0"/>
                </a:lnTo>
                <a:lnTo>
                  <a:pt x="4315968" y="0"/>
                </a:lnTo>
                <a:lnTo>
                  <a:pt x="4315968" y="27432"/>
                </a:lnTo>
                <a:moveTo>
                  <a:pt x="4361688" y="27432"/>
                </a:moveTo>
                <a:lnTo>
                  <a:pt x="4343400" y="27432"/>
                </a:lnTo>
                <a:lnTo>
                  <a:pt x="4343400" y="0"/>
                </a:lnTo>
                <a:lnTo>
                  <a:pt x="4361688" y="0"/>
                </a:lnTo>
                <a:lnTo>
                  <a:pt x="4361688" y="27432"/>
                </a:lnTo>
                <a:moveTo>
                  <a:pt x="4416552" y="27432"/>
                </a:moveTo>
                <a:lnTo>
                  <a:pt x="4389120" y="27432"/>
                </a:lnTo>
                <a:lnTo>
                  <a:pt x="4389120" y="0"/>
                </a:lnTo>
                <a:lnTo>
                  <a:pt x="4416552" y="0"/>
                </a:lnTo>
                <a:lnTo>
                  <a:pt x="4416552" y="27432"/>
                </a:lnTo>
                <a:moveTo>
                  <a:pt x="4462272" y="27432"/>
                </a:moveTo>
                <a:lnTo>
                  <a:pt x="4443984" y="27432"/>
                </a:lnTo>
                <a:lnTo>
                  <a:pt x="4443984" y="0"/>
                </a:lnTo>
                <a:lnTo>
                  <a:pt x="4462272" y="0"/>
                </a:lnTo>
                <a:lnTo>
                  <a:pt x="4462272" y="27432"/>
                </a:lnTo>
                <a:moveTo>
                  <a:pt x="4517136" y="27432"/>
                </a:moveTo>
                <a:lnTo>
                  <a:pt x="4489704" y="27432"/>
                </a:lnTo>
                <a:lnTo>
                  <a:pt x="4489704" y="0"/>
                </a:lnTo>
                <a:lnTo>
                  <a:pt x="4517136" y="0"/>
                </a:lnTo>
                <a:lnTo>
                  <a:pt x="4517136" y="27432"/>
                </a:lnTo>
                <a:moveTo>
                  <a:pt x="4572000" y="27432"/>
                </a:moveTo>
                <a:lnTo>
                  <a:pt x="4544568" y="27432"/>
                </a:lnTo>
                <a:lnTo>
                  <a:pt x="4544568" y="0"/>
                </a:lnTo>
                <a:lnTo>
                  <a:pt x="4572000" y="0"/>
                </a:lnTo>
                <a:lnTo>
                  <a:pt x="4572000" y="27432"/>
                </a:lnTo>
                <a:moveTo>
                  <a:pt x="4617720" y="27432"/>
                </a:moveTo>
                <a:lnTo>
                  <a:pt x="4590288" y="27432"/>
                </a:lnTo>
                <a:lnTo>
                  <a:pt x="4590288" y="0"/>
                </a:lnTo>
                <a:lnTo>
                  <a:pt x="4617720" y="0"/>
                </a:lnTo>
                <a:lnTo>
                  <a:pt x="4617720" y="27432"/>
                </a:lnTo>
                <a:moveTo>
                  <a:pt x="4672584" y="27432"/>
                </a:moveTo>
                <a:lnTo>
                  <a:pt x="4645152" y="27432"/>
                </a:lnTo>
                <a:lnTo>
                  <a:pt x="4645152" y="0"/>
                </a:lnTo>
                <a:lnTo>
                  <a:pt x="4672584" y="0"/>
                </a:lnTo>
                <a:lnTo>
                  <a:pt x="4672584" y="27432"/>
                </a:lnTo>
                <a:moveTo>
                  <a:pt x="4718304" y="27432"/>
                </a:moveTo>
                <a:lnTo>
                  <a:pt x="4700016" y="27432"/>
                </a:lnTo>
                <a:lnTo>
                  <a:pt x="4700016" y="0"/>
                </a:lnTo>
                <a:lnTo>
                  <a:pt x="4718304" y="0"/>
                </a:lnTo>
                <a:lnTo>
                  <a:pt x="4718304" y="27432"/>
                </a:lnTo>
                <a:moveTo>
                  <a:pt x="4773168" y="27432"/>
                </a:moveTo>
                <a:lnTo>
                  <a:pt x="4745736" y="27432"/>
                </a:lnTo>
                <a:lnTo>
                  <a:pt x="4745736" y="0"/>
                </a:lnTo>
                <a:lnTo>
                  <a:pt x="4773168" y="0"/>
                </a:lnTo>
                <a:lnTo>
                  <a:pt x="4773168" y="27432"/>
                </a:lnTo>
                <a:moveTo>
                  <a:pt x="4818888" y="27432"/>
                </a:moveTo>
                <a:lnTo>
                  <a:pt x="4800600" y="27432"/>
                </a:lnTo>
                <a:lnTo>
                  <a:pt x="4800600" y="0"/>
                </a:lnTo>
                <a:lnTo>
                  <a:pt x="4818888" y="0"/>
                </a:lnTo>
                <a:lnTo>
                  <a:pt x="4818888" y="27432"/>
                </a:lnTo>
                <a:moveTo>
                  <a:pt x="4873752" y="27432"/>
                </a:moveTo>
                <a:lnTo>
                  <a:pt x="4846320" y="27432"/>
                </a:lnTo>
                <a:lnTo>
                  <a:pt x="4846320" y="0"/>
                </a:lnTo>
                <a:lnTo>
                  <a:pt x="4873752" y="0"/>
                </a:lnTo>
                <a:lnTo>
                  <a:pt x="4873752" y="27432"/>
                </a:lnTo>
                <a:moveTo>
                  <a:pt x="4928616" y="27432"/>
                </a:moveTo>
                <a:lnTo>
                  <a:pt x="4901184" y="27432"/>
                </a:lnTo>
                <a:lnTo>
                  <a:pt x="4901184" y="0"/>
                </a:lnTo>
                <a:lnTo>
                  <a:pt x="4928616" y="0"/>
                </a:lnTo>
                <a:lnTo>
                  <a:pt x="4928616" y="27432"/>
                </a:lnTo>
                <a:moveTo>
                  <a:pt x="4974336" y="27432"/>
                </a:moveTo>
                <a:lnTo>
                  <a:pt x="4946904" y="27432"/>
                </a:lnTo>
                <a:lnTo>
                  <a:pt x="4946904" y="0"/>
                </a:lnTo>
                <a:lnTo>
                  <a:pt x="4974336" y="0"/>
                </a:lnTo>
                <a:lnTo>
                  <a:pt x="4974336" y="27432"/>
                </a:lnTo>
                <a:moveTo>
                  <a:pt x="5029200" y="27432"/>
                </a:moveTo>
                <a:lnTo>
                  <a:pt x="5001768" y="27432"/>
                </a:lnTo>
                <a:lnTo>
                  <a:pt x="5001768" y="0"/>
                </a:lnTo>
                <a:lnTo>
                  <a:pt x="5029200" y="0"/>
                </a:lnTo>
                <a:lnTo>
                  <a:pt x="5029200" y="27432"/>
                </a:lnTo>
                <a:moveTo>
                  <a:pt x="5074920" y="27432"/>
                </a:moveTo>
                <a:lnTo>
                  <a:pt x="5047488" y="27432"/>
                </a:lnTo>
                <a:lnTo>
                  <a:pt x="5047488" y="0"/>
                </a:lnTo>
                <a:lnTo>
                  <a:pt x="5074920" y="0"/>
                </a:lnTo>
                <a:lnTo>
                  <a:pt x="5074920" y="27432"/>
                </a:lnTo>
                <a:moveTo>
                  <a:pt x="5129784" y="27432"/>
                </a:moveTo>
                <a:lnTo>
                  <a:pt x="5102352" y="27432"/>
                </a:lnTo>
                <a:lnTo>
                  <a:pt x="5102352" y="0"/>
                </a:lnTo>
                <a:lnTo>
                  <a:pt x="5129784" y="0"/>
                </a:lnTo>
                <a:lnTo>
                  <a:pt x="5129784" y="27432"/>
                </a:lnTo>
                <a:moveTo>
                  <a:pt x="5175504" y="27432"/>
                </a:moveTo>
                <a:lnTo>
                  <a:pt x="5157216" y="27432"/>
                </a:lnTo>
                <a:lnTo>
                  <a:pt x="5157216" y="0"/>
                </a:lnTo>
                <a:lnTo>
                  <a:pt x="5175504" y="0"/>
                </a:lnTo>
                <a:lnTo>
                  <a:pt x="5175504" y="27432"/>
                </a:lnTo>
                <a:moveTo>
                  <a:pt x="5230368" y="27432"/>
                </a:moveTo>
                <a:lnTo>
                  <a:pt x="5202936" y="27432"/>
                </a:lnTo>
                <a:lnTo>
                  <a:pt x="5202936" y="0"/>
                </a:lnTo>
                <a:lnTo>
                  <a:pt x="5230368" y="0"/>
                </a:lnTo>
                <a:lnTo>
                  <a:pt x="5230368" y="27432"/>
                </a:lnTo>
                <a:moveTo>
                  <a:pt x="5285232" y="27432"/>
                </a:moveTo>
                <a:lnTo>
                  <a:pt x="5257800" y="27432"/>
                </a:lnTo>
                <a:lnTo>
                  <a:pt x="5257800" y="0"/>
                </a:lnTo>
                <a:lnTo>
                  <a:pt x="5285232" y="0"/>
                </a:lnTo>
                <a:lnTo>
                  <a:pt x="5285232" y="27432"/>
                </a:lnTo>
                <a:moveTo>
                  <a:pt x="5330952" y="27432"/>
                </a:moveTo>
                <a:lnTo>
                  <a:pt x="5303520" y="27432"/>
                </a:lnTo>
                <a:lnTo>
                  <a:pt x="5303520" y="0"/>
                </a:lnTo>
                <a:lnTo>
                  <a:pt x="5330952" y="0"/>
                </a:lnTo>
                <a:lnTo>
                  <a:pt x="5330952" y="27432"/>
                </a:lnTo>
                <a:moveTo>
                  <a:pt x="5385816" y="27432"/>
                </a:moveTo>
                <a:lnTo>
                  <a:pt x="5358384" y="27432"/>
                </a:lnTo>
                <a:lnTo>
                  <a:pt x="5358384" y="0"/>
                </a:lnTo>
                <a:lnTo>
                  <a:pt x="5385816" y="0"/>
                </a:lnTo>
                <a:lnTo>
                  <a:pt x="5385816" y="27432"/>
                </a:lnTo>
                <a:moveTo>
                  <a:pt x="5431536" y="27432"/>
                </a:moveTo>
                <a:lnTo>
                  <a:pt x="5404104" y="27432"/>
                </a:lnTo>
                <a:lnTo>
                  <a:pt x="5404104" y="0"/>
                </a:lnTo>
                <a:lnTo>
                  <a:pt x="5431536" y="0"/>
                </a:lnTo>
                <a:lnTo>
                  <a:pt x="5431536" y="27432"/>
                </a:lnTo>
                <a:moveTo>
                  <a:pt x="5486400" y="27432"/>
                </a:moveTo>
                <a:lnTo>
                  <a:pt x="5458968" y="27432"/>
                </a:lnTo>
                <a:lnTo>
                  <a:pt x="5458968" y="0"/>
                </a:lnTo>
                <a:lnTo>
                  <a:pt x="5486400" y="0"/>
                </a:lnTo>
                <a:lnTo>
                  <a:pt x="5486400" y="27432"/>
                </a:lnTo>
                <a:moveTo>
                  <a:pt x="5532120" y="27432"/>
                </a:moveTo>
                <a:lnTo>
                  <a:pt x="5513832" y="27432"/>
                </a:lnTo>
                <a:lnTo>
                  <a:pt x="5513832" y="0"/>
                </a:lnTo>
                <a:lnTo>
                  <a:pt x="5532120" y="0"/>
                </a:lnTo>
                <a:lnTo>
                  <a:pt x="5532120" y="27432"/>
                </a:lnTo>
                <a:moveTo>
                  <a:pt x="5586984" y="27432"/>
                </a:moveTo>
                <a:lnTo>
                  <a:pt x="5559552" y="27432"/>
                </a:lnTo>
                <a:lnTo>
                  <a:pt x="5559552" y="0"/>
                </a:lnTo>
                <a:lnTo>
                  <a:pt x="5586984" y="0"/>
                </a:lnTo>
                <a:lnTo>
                  <a:pt x="5586984" y="27432"/>
                </a:lnTo>
                <a:moveTo>
                  <a:pt x="5632704" y="27432"/>
                </a:moveTo>
                <a:lnTo>
                  <a:pt x="5614416" y="27432"/>
                </a:lnTo>
                <a:lnTo>
                  <a:pt x="5614416" y="0"/>
                </a:lnTo>
                <a:lnTo>
                  <a:pt x="5632704" y="0"/>
                </a:lnTo>
                <a:lnTo>
                  <a:pt x="5632704" y="27432"/>
                </a:lnTo>
                <a:moveTo>
                  <a:pt x="5687568" y="27432"/>
                </a:moveTo>
                <a:lnTo>
                  <a:pt x="5660136" y="27432"/>
                </a:lnTo>
                <a:lnTo>
                  <a:pt x="5660136" y="0"/>
                </a:lnTo>
                <a:lnTo>
                  <a:pt x="5687568" y="0"/>
                </a:lnTo>
                <a:lnTo>
                  <a:pt x="5687568" y="27432"/>
                </a:lnTo>
                <a:moveTo>
                  <a:pt x="5742432" y="27432"/>
                </a:moveTo>
                <a:lnTo>
                  <a:pt x="5715000" y="27432"/>
                </a:lnTo>
                <a:lnTo>
                  <a:pt x="5715000" y="0"/>
                </a:lnTo>
                <a:lnTo>
                  <a:pt x="5742432" y="0"/>
                </a:lnTo>
                <a:lnTo>
                  <a:pt x="5742432" y="27432"/>
                </a:lnTo>
                <a:moveTo>
                  <a:pt x="5788152" y="27432"/>
                </a:moveTo>
                <a:lnTo>
                  <a:pt x="5760720" y="27432"/>
                </a:lnTo>
                <a:lnTo>
                  <a:pt x="5760720" y="0"/>
                </a:lnTo>
                <a:lnTo>
                  <a:pt x="5788152" y="0"/>
                </a:lnTo>
                <a:lnTo>
                  <a:pt x="5788152" y="27432"/>
                </a:lnTo>
                <a:moveTo>
                  <a:pt x="5843016" y="27432"/>
                </a:moveTo>
                <a:lnTo>
                  <a:pt x="5815584" y="27432"/>
                </a:lnTo>
                <a:lnTo>
                  <a:pt x="5815584" y="0"/>
                </a:lnTo>
                <a:lnTo>
                  <a:pt x="5843016" y="0"/>
                </a:lnTo>
                <a:lnTo>
                  <a:pt x="5843016" y="27432"/>
                </a:lnTo>
                <a:moveTo>
                  <a:pt x="5888736" y="27432"/>
                </a:moveTo>
                <a:lnTo>
                  <a:pt x="5861304" y="27432"/>
                </a:lnTo>
                <a:lnTo>
                  <a:pt x="5861304" y="0"/>
                </a:lnTo>
                <a:lnTo>
                  <a:pt x="5888736" y="0"/>
                </a:lnTo>
                <a:lnTo>
                  <a:pt x="5888736" y="27432"/>
                </a:lnTo>
                <a:moveTo>
                  <a:pt x="5943600" y="27432"/>
                </a:moveTo>
                <a:lnTo>
                  <a:pt x="5916168" y="27432"/>
                </a:lnTo>
                <a:lnTo>
                  <a:pt x="5916168" y="0"/>
                </a:lnTo>
                <a:lnTo>
                  <a:pt x="5943600" y="0"/>
                </a:lnTo>
                <a:lnTo>
                  <a:pt x="5943600" y="27432"/>
                </a:lnTo>
                <a:moveTo>
                  <a:pt x="5989320" y="27432"/>
                </a:moveTo>
                <a:lnTo>
                  <a:pt x="5971032" y="27432"/>
                </a:lnTo>
                <a:lnTo>
                  <a:pt x="5971032" y="0"/>
                </a:lnTo>
                <a:lnTo>
                  <a:pt x="5989320" y="0"/>
                </a:lnTo>
                <a:lnTo>
                  <a:pt x="5989320" y="27432"/>
                </a:lnTo>
                <a:moveTo>
                  <a:pt x="6044184" y="27432"/>
                </a:moveTo>
                <a:lnTo>
                  <a:pt x="6016752" y="27432"/>
                </a:lnTo>
                <a:lnTo>
                  <a:pt x="6016752" y="0"/>
                </a:lnTo>
                <a:lnTo>
                  <a:pt x="6044184" y="0"/>
                </a:lnTo>
                <a:lnTo>
                  <a:pt x="6044184" y="27432"/>
                </a:lnTo>
                <a:moveTo>
                  <a:pt x="6099048" y="27432"/>
                </a:moveTo>
                <a:lnTo>
                  <a:pt x="6071616" y="27432"/>
                </a:lnTo>
                <a:lnTo>
                  <a:pt x="6071616" y="0"/>
                </a:lnTo>
                <a:lnTo>
                  <a:pt x="6099048" y="0"/>
                </a:lnTo>
                <a:lnTo>
                  <a:pt x="6099048" y="27432"/>
                </a:lnTo>
                <a:moveTo>
                  <a:pt x="6144768" y="27432"/>
                </a:moveTo>
                <a:lnTo>
                  <a:pt x="6117336" y="27432"/>
                </a:lnTo>
                <a:lnTo>
                  <a:pt x="6117336" y="0"/>
                </a:lnTo>
                <a:lnTo>
                  <a:pt x="6144768" y="0"/>
                </a:lnTo>
                <a:lnTo>
                  <a:pt x="6144768" y="27432"/>
                </a:lnTo>
                <a:moveTo>
                  <a:pt x="6199632" y="27432"/>
                </a:moveTo>
                <a:lnTo>
                  <a:pt x="6172200" y="27432"/>
                </a:lnTo>
                <a:lnTo>
                  <a:pt x="6172200" y="0"/>
                </a:lnTo>
                <a:lnTo>
                  <a:pt x="6199632" y="0"/>
                </a:lnTo>
                <a:lnTo>
                  <a:pt x="6199632" y="27432"/>
                </a:lnTo>
                <a:moveTo>
                  <a:pt x="6245352" y="27432"/>
                </a:moveTo>
                <a:lnTo>
                  <a:pt x="6217920" y="27432"/>
                </a:lnTo>
                <a:lnTo>
                  <a:pt x="6217920" y="0"/>
                </a:lnTo>
                <a:lnTo>
                  <a:pt x="6245352" y="0"/>
                </a:lnTo>
                <a:lnTo>
                  <a:pt x="6245352" y="27432"/>
                </a:lnTo>
                <a:moveTo>
                  <a:pt x="6300216" y="27432"/>
                </a:moveTo>
                <a:lnTo>
                  <a:pt x="6272784" y="27432"/>
                </a:lnTo>
                <a:lnTo>
                  <a:pt x="6272784" y="0"/>
                </a:lnTo>
                <a:lnTo>
                  <a:pt x="6300216" y="0"/>
                </a:lnTo>
                <a:lnTo>
                  <a:pt x="6300216" y="27432"/>
                </a:lnTo>
                <a:moveTo>
                  <a:pt x="6345936" y="27432"/>
                </a:moveTo>
                <a:lnTo>
                  <a:pt x="6327648" y="27432"/>
                </a:lnTo>
                <a:lnTo>
                  <a:pt x="6327648" y="0"/>
                </a:lnTo>
                <a:lnTo>
                  <a:pt x="6345936" y="0"/>
                </a:lnTo>
                <a:lnTo>
                  <a:pt x="6345936" y="27432"/>
                </a:lnTo>
                <a:moveTo>
                  <a:pt x="6400800" y="27432"/>
                </a:moveTo>
                <a:lnTo>
                  <a:pt x="6373368" y="27432"/>
                </a:lnTo>
                <a:lnTo>
                  <a:pt x="6373368" y="0"/>
                </a:lnTo>
                <a:lnTo>
                  <a:pt x="6400800" y="0"/>
                </a:lnTo>
                <a:lnTo>
                  <a:pt x="6400800" y="27432"/>
                </a:lnTo>
                <a:moveTo>
                  <a:pt x="6446520" y="27432"/>
                </a:moveTo>
                <a:lnTo>
                  <a:pt x="6428232" y="27432"/>
                </a:lnTo>
                <a:lnTo>
                  <a:pt x="6428232" y="0"/>
                </a:lnTo>
                <a:lnTo>
                  <a:pt x="6446520" y="0"/>
                </a:lnTo>
                <a:lnTo>
                  <a:pt x="6446520" y="27432"/>
                </a:lnTo>
                <a:moveTo>
                  <a:pt x="6501384" y="27432"/>
                </a:moveTo>
                <a:lnTo>
                  <a:pt x="6473952" y="27432"/>
                </a:lnTo>
                <a:lnTo>
                  <a:pt x="6473952" y="0"/>
                </a:lnTo>
                <a:lnTo>
                  <a:pt x="6501384" y="0"/>
                </a:lnTo>
                <a:lnTo>
                  <a:pt x="6501384" y="27432"/>
                </a:lnTo>
                <a:moveTo>
                  <a:pt x="6556248" y="27432"/>
                </a:moveTo>
                <a:lnTo>
                  <a:pt x="6528816" y="27432"/>
                </a:lnTo>
                <a:lnTo>
                  <a:pt x="6528816" y="0"/>
                </a:lnTo>
                <a:lnTo>
                  <a:pt x="6556248" y="0"/>
                </a:lnTo>
                <a:lnTo>
                  <a:pt x="6556248" y="27432"/>
                </a:lnTo>
                <a:moveTo>
                  <a:pt x="6601968" y="27432"/>
                </a:moveTo>
                <a:lnTo>
                  <a:pt x="6574536" y="27432"/>
                </a:lnTo>
                <a:lnTo>
                  <a:pt x="6574536" y="0"/>
                </a:lnTo>
                <a:lnTo>
                  <a:pt x="6601968" y="0"/>
                </a:lnTo>
                <a:lnTo>
                  <a:pt x="6601968" y="27432"/>
                </a:lnTo>
                <a:moveTo>
                  <a:pt x="6656832" y="27432"/>
                </a:moveTo>
                <a:lnTo>
                  <a:pt x="6629400" y="27432"/>
                </a:lnTo>
                <a:lnTo>
                  <a:pt x="6629400" y="0"/>
                </a:lnTo>
                <a:lnTo>
                  <a:pt x="6656832" y="0"/>
                </a:lnTo>
                <a:lnTo>
                  <a:pt x="6656832" y="27432"/>
                </a:lnTo>
                <a:moveTo>
                  <a:pt x="6702552" y="27432"/>
                </a:moveTo>
                <a:lnTo>
                  <a:pt x="6675120" y="27432"/>
                </a:lnTo>
                <a:lnTo>
                  <a:pt x="6675120" y="0"/>
                </a:lnTo>
                <a:lnTo>
                  <a:pt x="6702552" y="0"/>
                </a:lnTo>
                <a:lnTo>
                  <a:pt x="6702552" y="27432"/>
                </a:lnTo>
                <a:moveTo>
                  <a:pt x="6757416" y="27432"/>
                </a:moveTo>
                <a:lnTo>
                  <a:pt x="6729984" y="27432"/>
                </a:lnTo>
                <a:lnTo>
                  <a:pt x="6729984" y="0"/>
                </a:lnTo>
                <a:lnTo>
                  <a:pt x="6757416" y="0"/>
                </a:lnTo>
                <a:lnTo>
                  <a:pt x="6757416" y="27432"/>
                </a:lnTo>
                <a:moveTo>
                  <a:pt x="6803136" y="27432"/>
                </a:moveTo>
                <a:lnTo>
                  <a:pt x="6784848" y="27432"/>
                </a:lnTo>
                <a:lnTo>
                  <a:pt x="6784848" y="0"/>
                </a:lnTo>
                <a:lnTo>
                  <a:pt x="6803136" y="0"/>
                </a:lnTo>
                <a:lnTo>
                  <a:pt x="6803136" y="27432"/>
                </a:lnTo>
                <a:moveTo>
                  <a:pt x="6858000" y="27432"/>
                </a:moveTo>
                <a:lnTo>
                  <a:pt x="6830568" y="27432"/>
                </a:lnTo>
                <a:lnTo>
                  <a:pt x="6830568" y="0"/>
                </a:lnTo>
                <a:lnTo>
                  <a:pt x="6858000" y="0"/>
                </a:lnTo>
                <a:lnTo>
                  <a:pt x="6858000" y="27432"/>
                </a:lnTo>
                <a:moveTo>
                  <a:pt x="6912864" y="27432"/>
                </a:moveTo>
                <a:lnTo>
                  <a:pt x="6885432" y="27432"/>
                </a:lnTo>
                <a:lnTo>
                  <a:pt x="6885432" y="0"/>
                </a:lnTo>
                <a:lnTo>
                  <a:pt x="6912864" y="0"/>
                </a:lnTo>
                <a:lnTo>
                  <a:pt x="6912864" y="27432"/>
                </a:lnTo>
                <a:moveTo>
                  <a:pt x="6958584" y="27432"/>
                </a:moveTo>
                <a:lnTo>
                  <a:pt x="6931152" y="27432"/>
                </a:lnTo>
                <a:lnTo>
                  <a:pt x="6931152" y="0"/>
                </a:lnTo>
                <a:lnTo>
                  <a:pt x="6958584" y="0"/>
                </a:lnTo>
                <a:lnTo>
                  <a:pt x="6958584" y="27432"/>
                </a:lnTo>
                <a:moveTo>
                  <a:pt x="7013448" y="27432"/>
                </a:moveTo>
                <a:lnTo>
                  <a:pt x="6986016" y="27432"/>
                </a:lnTo>
                <a:lnTo>
                  <a:pt x="6986016" y="0"/>
                </a:lnTo>
                <a:lnTo>
                  <a:pt x="7013448" y="0"/>
                </a:lnTo>
                <a:lnTo>
                  <a:pt x="7013448" y="27432"/>
                </a:lnTo>
                <a:moveTo>
                  <a:pt x="7059168" y="27432"/>
                </a:moveTo>
                <a:lnTo>
                  <a:pt x="7031736" y="27432"/>
                </a:lnTo>
                <a:lnTo>
                  <a:pt x="7031736" y="0"/>
                </a:lnTo>
                <a:lnTo>
                  <a:pt x="7059168" y="0"/>
                </a:lnTo>
                <a:lnTo>
                  <a:pt x="7059168" y="27432"/>
                </a:lnTo>
                <a:moveTo>
                  <a:pt x="7114032" y="27432"/>
                </a:moveTo>
                <a:lnTo>
                  <a:pt x="7086600" y="27432"/>
                </a:lnTo>
                <a:lnTo>
                  <a:pt x="7086600" y="0"/>
                </a:lnTo>
                <a:lnTo>
                  <a:pt x="7114032" y="0"/>
                </a:lnTo>
                <a:lnTo>
                  <a:pt x="7114032" y="27432"/>
                </a:lnTo>
                <a:moveTo>
                  <a:pt x="7159752" y="27432"/>
                </a:moveTo>
                <a:lnTo>
                  <a:pt x="7141464" y="27432"/>
                </a:lnTo>
                <a:lnTo>
                  <a:pt x="7141464" y="0"/>
                </a:lnTo>
                <a:lnTo>
                  <a:pt x="7159752" y="0"/>
                </a:lnTo>
                <a:lnTo>
                  <a:pt x="7159752" y="27432"/>
                </a:lnTo>
                <a:moveTo>
                  <a:pt x="7214616" y="27432"/>
                </a:moveTo>
                <a:lnTo>
                  <a:pt x="7187184" y="27432"/>
                </a:lnTo>
                <a:lnTo>
                  <a:pt x="7187184" y="0"/>
                </a:lnTo>
                <a:lnTo>
                  <a:pt x="7214616" y="0"/>
                </a:lnTo>
                <a:lnTo>
                  <a:pt x="7214616" y="27432"/>
                </a:lnTo>
                <a:moveTo>
                  <a:pt x="7260336" y="27432"/>
                </a:moveTo>
                <a:lnTo>
                  <a:pt x="7242048" y="27432"/>
                </a:lnTo>
                <a:lnTo>
                  <a:pt x="7242048" y="0"/>
                </a:lnTo>
                <a:lnTo>
                  <a:pt x="7260336" y="0"/>
                </a:lnTo>
                <a:lnTo>
                  <a:pt x="7260336" y="27432"/>
                </a:lnTo>
                <a:moveTo>
                  <a:pt x="7306056" y="27432"/>
                </a:moveTo>
                <a:lnTo>
                  <a:pt x="7287768" y="27432"/>
                </a:lnTo>
                <a:lnTo>
                  <a:pt x="7287768" y="0"/>
                </a:lnTo>
                <a:lnTo>
                  <a:pt x="7306056" y="0"/>
                </a:lnTo>
                <a:lnTo>
                  <a:pt x="7306056" y="27432"/>
                </a:lnTo>
                <a:moveTo>
                  <a:pt x="2258568" y="54864"/>
                </a:moveTo>
                <a:lnTo>
                  <a:pt x="2249424" y="73152"/>
                </a:lnTo>
                <a:lnTo>
                  <a:pt x="2231136" y="64008"/>
                </a:lnTo>
                <a:lnTo>
                  <a:pt x="2240280" y="36576"/>
                </a:lnTo>
                <a:lnTo>
                  <a:pt x="2258568" y="54864"/>
                </a:lnTo>
                <a:moveTo>
                  <a:pt x="2240280" y="91440"/>
                </a:moveTo>
                <a:lnTo>
                  <a:pt x="2231136" y="118872"/>
                </a:lnTo>
                <a:lnTo>
                  <a:pt x="2203704" y="109728"/>
                </a:lnTo>
                <a:lnTo>
                  <a:pt x="2212848" y="82296"/>
                </a:lnTo>
                <a:lnTo>
                  <a:pt x="2240280" y="91440"/>
                </a:lnTo>
                <a:moveTo>
                  <a:pt x="2221992" y="137160"/>
                </a:moveTo>
                <a:lnTo>
                  <a:pt x="2203704" y="164592"/>
                </a:lnTo>
                <a:lnTo>
                  <a:pt x="2185416" y="146304"/>
                </a:lnTo>
                <a:lnTo>
                  <a:pt x="2194560" y="128016"/>
                </a:lnTo>
                <a:lnTo>
                  <a:pt x="2221992" y="137160"/>
                </a:lnTo>
                <a:moveTo>
                  <a:pt x="2194560" y="182880"/>
                </a:moveTo>
                <a:lnTo>
                  <a:pt x="2185416" y="201168"/>
                </a:lnTo>
                <a:lnTo>
                  <a:pt x="2167128" y="192024"/>
                </a:lnTo>
                <a:lnTo>
                  <a:pt x="2176272" y="173736"/>
                </a:lnTo>
                <a:lnTo>
                  <a:pt x="2194560" y="182880"/>
                </a:lnTo>
                <a:moveTo>
                  <a:pt x="2176272" y="228600"/>
                </a:moveTo>
                <a:lnTo>
                  <a:pt x="2167128" y="246888"/>
                </a:lnTo>
                <a:lnTo>
                  <a:pt x="2139696" y="237744"/>
                </a:lnTo>
                <a:lnTo>
                  <a:pt x="2148840" y="210312"/>
                </a:lnTo>
                <a:lnTo>
                  <a:pt x="2176272" y="228600"/>
                </a:lnTo>
                <a:moveTo>
                  <a:pt x="2148840" y="274320"/>
                </a:moveTo>
                <a:lnTo>
                  <a:pt x="2139696" y="292608"/>
                </a:lnTo>
                <a:lnTo>
                  <a:pt x="2121408" y="283464"/>
                </a:lnTo>
                <a:lnTo>
                  <a:pt x="2130552" y="256032"/>
                </a:lnTo>
                <a:lnTo>
                  <a:pt x="2148840" y="274320"/>
                </a:lnTo>
                <a:moveTo>
                  <a:pt x="2130552" y="310896"/>
                </a:moveTo>
                <a:lnTo>
                  <a:pt x="2121408" y="338328"/>
                </a:lnTo>
                <a:lnTo>
                  <a:pt x="2093976" y="320040"/>
                </a:lnTo>
                <a:lnTo>
                  <a:pt x="2112264" y="301752"/>
                </a:lnTo>
                <a:lnTo>
                  <a:pt x="2130552" y="310896"/>
                </a:lnTo>
                <a:moveTo>
                  <a:pt x="2112264" y="356616"/>
                </a:moveTo>
                <a:lnTo>
                  <a:pt x="2093976" y="374904"/>
                </a:lnTo>
                <a:lnTo>
                  <a:pt x="2075688" y="365760"/>
                </a:lnTo>
                <a:lnTo>
                  <a:pt x="2084832" y="347472"/>
                </a:lnTo>
                <a:lnTo>
                  <a:pt x="2112264" y="356616"/>
                </a:lnTo>
                <a:moveTo>
                  <a:pt x="2084832" y="402336"/>
                </a:moveTo>
                <a:lnTo>
                  <a:pt x="2075688" y="420624"/>
                </a:lnTo>
                <a:lnTo>
                  <a:pt x="2057400" y="420624"/>
                </a:lnTo>
                <a:lnTo>
                  <a:pt x="2057400" y="393192"/>
                </a:lnTo>
                <a:lnTo>
                  <a:pt x="2066544" y="393192"/>
                </a:lnTo>
                <a:lnTo>
                  <a:pt x="2066544" y="393192"/>
                </a:lnTo>
                <a:lnTo>
                  <a:pt x="2084832" y="402336"/>
                </a:lnTo>
                <a:moveTo>
                  <a:pt x="9144" y="420624"/>
                </a:moveTo>
                <a:lnTo>
                  <a:pt x="0" y="420624"/>
                </a:lnTo>
                <a:lnTo>
                  <a:pt x="0" y="393192"/>
                </a:lnTo>
                <a:lnTo>
                  <a:pt x="9144" y="393192"/>
                </a:lnTo>
                <a:lnTo>
                  <a:pt x="9144" y="420624"/>
                </a:lnTo>
                <a:moveTo>
                  <a:pt x="64008" y="420624"/>
                </a:moveTo>
                <a:lnTo>
                  <a:pt x="36576" y="420624"/>
                </a:lnTo>
                <a:lnTo>
                  <a:pt x="36576" y="393192"/>
                </a:lnTo>
                <a:lnTo>
                  <a:pt x="64008" y="393192"/>
                </a:lnTo>
                <a:lnTo>
                  <a:pt x="64008" y="420624"/>
                </a:lnTo>
                <a:moveTo>
                  <a:pt x="109728" y="420624"/>
                </a:moveTo>
                <a:lnTo>
                  <a:pt x="91440" y="420624"/>
                </a:lnTo>
                <a:lnTo>
                  <a:pt x="91440" y="393192"/>
                </a:lnTo>
                <a:lnTo>
                  <a:pt x="109728" y="393192"/>
                </a:lnTo>
                <a:lnTo>
                  <a:pt x="109728" y="420624"/>
                </a:lnTo>
                <a:moveTo>
                  <a:pt x="164592" y="420624"/>
                </a:moveTo>
                <a:lnTo>
                  <a:pt x="137160" y="420624"/>
                </a:lnTo>
                <a:lnTo>
                  <a:pt x="137160" y="393192"/>
                </a:lnTo>
                <a:lnTo>
                  <a:pt x="164592" y="393192"/>
                </a:lnTo>
                <a:lnTo>
                  <a:pt x="164592" y="420624"/>
                </a:lnTo>
                <a:moveTo>
                  <a:pt x="210312" y="420624"/>
                </a:moveTo>
                <a:lnTo>
                  <a:pt x="192024" y="420624"/>
                </a:lnTo>
                <a:lnTo>
                  <a:pt x="192024" y="393192"/>
                </a:lnTo>
                <a:lnTo>
                  <a:pt x="210312" y="393192"/>
                </a:lnTo>
                <a:lnTo>
                  <a:pt x="210312" y="420624"/>
                </a:lnTo>
                <a:moveTo>
                  <a:pt x="265176" y="420624"/>
                </a:moveTo>
                <a:lnTo>
                  <a:pt x="237744" y="420624"/>
                </a:lnTo>
                <a:lnTo>
                  <a:pt x="237744" y="393192"/>
                </a:lnTo>
                <a:lnTo>
                  <a:pt x="265176" y="393192"/>
                </a:lnTo>
                <a:lnTo>
                  <a:pt x="265176" y="420624"/>
                </a:lnTo>
                <a:moveTo>
                  <a:pt x="320040" y="420624"/>
                </a:moveTo>
                <a:lnTo>
                  <a:pt x="292608" y="420624"/>
                </a:lnTo>
                <a:lnTo>
                  <a:pt x="292608" y="393192"/>
                </a:lnTo>
                <a:lnTo>
                  <a:pt x="320040" y="393192"/>
                </a:lnTo>
                <a:lnTo>
                  <a:pt x="320040" y="420624"/>
                </a:lnTo>
                <a:moveTo>
                  <a:pt x="365760" y="420624"/>
                </a:moveTo>
                <a:lnTo>
                  <a:pt x="338328" y="420624"/>
                </a:lnTo>
                <a:lnTo>
                  <a:pt x="338328" y="393192"/>
                </a:lnTo>
                <a:lnTo>
                  <a:pt x="365760" y="393192"/>
                </a:lnTo>
                <a:lnTo>
                  <a:pt x="365760" y="420624"/>
                </a:lnTo>
                <a:moveTo>
                  <a:pt x="420624" y="420624"/>
                </a:moveTo>
                <a:lnTo>
                  <a:pt x="393192" y="420624"/>
                </a:lnTo>
                <a:lnTo>
                  <a:pt x="393192" y="393192"/>
                </a:lnTo>
                <a:lnTo>
                  <a:pt x="420624" y="393192"/>
                </a:lnTo>
                <a:lnTo>
                  <a:pt x="420624" y="420624"/>
                </a:lnTo>
                <a:moveTo>
                  <a:pt x="466344" y="420624"/>
                </a:moveTo>
                <a:lnTo>
                  <a:pt x="438912" y="420624"/>
                </a:lnTo>
                <a:lnTo>
                  <a:pt x="438912" y="393192"/>
                </a:lnTo>
                <a:lnTo>
                  <a:pt x="466344" y="393192"/>
                </a:lnTo>
                <a:lnTo>
                  <a:pt x="466344" y="420624"/>
                </a:lnTo>
                <a:moveTo>
                  <a:pt x="521208" y="420624"/>
                </a:moveTo>
                <a:lnTo>
                  <a:pt x="493776" y="420624"/>
                </a:lnTo>
                <a:lnTo>
                  <a:pt x="493776" y="393192"/>
                </a:lnTo>
                <a:lnTo>
                  <a:pt x="521208" y="393192"/>
                </a:lnTo>
                <a:lnTo>
                  <a:pt x="521208" y="420624"/>
                </a:lnTo>
                <a:moveTo>
                  <a:pt x="566928" y="420624"/>
                </a:moveTo>
                <a:lnTo>
                  <a:pt x="539496" y="420624"/>
                </a:lnTo>
                <a:lnTo>
                  <a:pt x="539496" y="393192"/>
                </a:lnTo>
                <a:lnTo>
                  <a:pt x="566928" y="393192"/>
                </a:lnTo>
                <a:lnTo>
                  <a:pt x="566928" y="420624"/>
                </a:lnTo>
                <a:moveTo>
                  <a:pt x="621792" y="420624"/>
                </a:moveTo>
                <a:lnTo>
                  <a:pt x="594360" y="420624"/>
                </a:lnTo>
                <a:lnTo>
                  <a:pt x="594360" y="393192"/>
                </a:lnTo>
                <a:lnTo>
                  <a:pt x="621792" y="393192"/>
                </a:lnTo>
                <a:lnTo>
                  <a:pt x="621792" y="420624"/>
                </a:lnTo>
                <a:moveTo>
                  <a:pt x="667512" y="420624"/>
                </a:moveTo>
                <a:lnTo>
                  <a:pt x="640080" y="420624"/>
                </a:lnTo>
                <a:lnTo>
                  <a:pt x="640080" y="393192"/>
                </a:lnTo>
                <a:lnTo>
                  <a:pt x="667512" y="393192"/>
                </a:lnTo>
                <a:lnTo>
                  <a:pt x="667512" y="420624"/>
                </a:lnTo>
                <a:moveTo>
                  <a:pt x="722376" y="420624"/>
                </a:moveTo>
                <a:lnTo>
                  <a:pt x="694944" y="420624"/>
                </a:lnTo>
                <a:lnTo>
                  <a:pt x="694944" y="393192"/>
                </a:lnTo>
                <a:lnTo>
                  <a:pt x="722376" y="393192"/>
                </a:lnTo>
                <a:lnTo>
                  <a:pt x="722376" y="420624"/>
                </a:lnTo>
                <a:moveTo>
                  <a:pt x="768096" y="420624"/>
                </a:moveTo>
                <a:lnTo>
                  <a:pt x="740664" y="420624"/>
                </a:lnTo>
                <a:lnTo>
                  <a:pt x="740664" y="393192"/>
                </a:lnTo>
                <a:lnTo>
                  <a:pt x="768096" y="393192"/>
                </a:lnTo>
                <a:lnTo>
                  <a:pt x="768096" y="420624"/>
                </a:lnTo>
                <a:moveTo>
                  <a:pt x="822960" y="420624"/>
                </a:moveTo>
                <a:lnTo>
                  <a:pt x="795528" y="420624"/>
                </a:lnTo>
                <a:lnTo>
                  <a:pt x="795528" y="393192"/>
                </a:lnTo>
                <a:lnTo>
                  <a:pt x="822960" y="393192"/>
                </a:lnTo>
                <a:lnTo>
                  <a:pt x="822960" y="420624"/>
                </a:lnTo>
                <a:moveTo>
                  <a:pt x="868680" y="420624"/>
                </a:moveTo>
                <a:lnTo>
                  <a:pt x="841248" y="420624"/>
                </a:lnTo>
                <a:lnTo>
                  <a:pt x="841248" y="393192"/>
                </a:lnTo>
                <a:lnTo>
                  <a:pt x="868680" y="393192"/>
                </a:lnTo>
                <a:lnTo>
                  <a:pt x="868680" y="420624"/>
                </a:lnTo>
                <a:moveTo>
                  <a:pt x="923544" y="420624"/>
                </a:moveTo>
                <a:lnTo>
                  <a:pt x="896112" y="420624"/>
                </a:lnTo>
                <a:lnTo>
                  <a:pt x="896112" y="393192"/>
                </a:lnTo>
                <a:lnTo>
                  <a:pt x="923544" y="393192"/>
                </a:lnTo>
                <a:lnTo>
                  <a:pt x="923544" y="420624"/>
                </a:lnTo>
                <a:moveTo>
                  <a:pt x="969264" y="420624"/>
                </a:moveTo>
                <a:lnTo>
                  <a:pt x="950976" y="420624"/>
                </a:lnTo>
                <a:lnTo>
                  <a:pt x="950976" y="393192"/>
                </a:lnTo>
                <a:lnTo>
                  <a:pt x="969264" y="393192"/>
                </a:lnTo>
                <a:lnTo>
                  <a:pt x="969264" y="420624"/>
                </a:lnTo>
                <a:moveTo>
                  <a:pt x="1024128" y="420624"/>
                </a:moveTo>
                <a:lnTo>
                  <a:pt x="996696" y="420624"/>
                </a:lnTo>
                <a:lnTo>
                  <a:pt x="996696" y="393192"/>
                </a:lnTo>
                <a:lnTo>
                  <a:pt x="1024128" y="393192"/>
                </a:lnTo>
                <a:lnTo>
                  <a:pt x="1024128" y="420624"/>
                </a:lnTo>
                <a:moveTo>
                  <a:pt x="1069848" y="420624"/>
                </a:moveTo>
                <a:lnTo>
                  <a:pt x="1051560" y="420624"/>
                </a:lnTo>
                <a:lnTo>
                  <a:pt x="1051560" y="393192"/>
                </a:lnTo>
                <a:lnTo>
                  <a:pt x="1069848" y="393192"/>
                </a:lnTo>
                <a:lnTo>
                  <a:pt x="1069848" y="420624"/>
                </a:lnTo>
                <a:moveTo>
                  <a:pt x="1124712" y="420624"/>
                </a:moveTo>
                <a:lnTo>
                  <a:pt x="1097280" y="420624"/>
                </a:lnTo>
                <a:lnTo>
                  <a:pt x="1097280" y="393192"/>
                </a:lnTo>
                <a:lnTo>
                  <a:pt x="1124712" y="393192"/>
                </a:lnTo>
                <a:lnTo>
                  <a:pt x="1124712" y="420624"/>
                </a:lnTo>
                <a:moveTo>
                  <a:pt x="1170432" y="420624"/>
                </a:moveTo>
                <a:lnTo>
                  <a:pt x="1152144" y="420624"/>
                </a:lnTo>
                <a:lnTo>
                  <a:pt x="1152144" y="393192"/>
                </a:lnTo>
                <a:lnTo>
                  <a:pt x="1170432" y="393192"/>
                </a:lnTo>
                <a:lnTo>
                  <a:pt x="1170432" y="420624"/>
                </a:lnTo>
                <a:moveTo>
                  <a:pt x="1225296" y="420624"/>
                </a:moveTo>
                <a:lnTo>
                  <a:pt x="1197864" y="420624"/>
                </a:lnTo>
                <a:lnTo>
                  <a:pt x="1197864" y="393192"/>
                </a:lnTo>
                <a:lnTo>
                  <a:pt x="1225296" y="393192"/>
                </a:lnTo>
                <a:lnTo>
                  <a:pt x="1225296" y="420624"/>
                </a:lnTo>
                <a:moveTo>
                  <a:pt x="1271016" y="420624"/>
                </a:moveTo>
                <a:lnTo>
                  <a:pt x="1252728" y="420624"/>
                </a:lnTo>
                <a:lnTo>
                  <a:pt x="1252728" y="393192"/>
                </a:lnTo>
                <a:lnTo>
                  <a:pt x="1271016" y="393192"/>
                </a:lnTo>
                <a:lnTo>
                  <a:pt x="1271016" y="420624"/>
                </a:lnTo>
                <a:moveTo>
                  <a:pt x="1325880" y="420624"/>
                </a:moveTo>
                <a:lnTo>
                  <a:pt x="1298448" y="420624"/>
                </a:lnTo>
                <a:lnTo>
                  <a:pt x="1298448" y="393192"/>
                </a:lnTo>
                <a:lnTo>
                  <a:pt x="1325880" y="393192"/>
                </a:lnTo>
                <a:lnTo>
                  <a:pt x="1325880" y="420624"/>
                </a:lnTo>
                <a:moveTo>
                  <a:pt x="1371600" y="420624"/>
                </a:moveTo>
                <a:lnTo>
                  <a:pt x="1353312" y="420624"/>
                </a:lnTo>
                <a:lnTo>
                  <a:pt x="1353312" y="393192"/>
                </a:lnTo>
                <a:lnTo>
                  <a:pt x="1371600" y="393192"/>
                </a:lnTo>
                <a:lnTo>
                  <a:pt x="1371600" y="420624"/>
                </a:lnTo>
                <a:moveTo>
                  <a:pt x="1426464" y="420624"/>
                </a:moveTo>
                <a:lnTo>
                  <a:pt x="1399032" y="420624"/>
                </a:lnTo>
                <a:lnTo>
                  <a:pt x="1399032" y="393192"/>
                </a:lnTo>
                <a:lnTo>
                  <a:pt x="1426464" y="393192"/>
                </a:lnTo>
                <a:lnTo>
                  <a:pt x="1426464" y="420624"/>
                </a:lnTo>
                <a:moveTo>
                  <a:pt x="1481328" y="420624"/>
                </a:moveTo>
                <a:lnTo>
                  <a:pt x="1453896" y="420624"/>
                </a:lnTo>
                <a:lnTo>
                  <a:pt x="1453896" y="393192"/>
                </a:lnTo>
                <a:lnTo>
                  <a:pt x="1481328" y="393192"/>
                </a:lnTo>
                <a:lnTo>
                  <a:pt x="1481328" y="420624"/>
                </a:lnTo>
                <a:moveTo>
                  <a:pt x="1527048" y="420624"/>
                </a:moveTo>
                <a:lnTo>
                  <a:pt x="1499616" y="420624"/>
                </a:lnTo>
                <a:lnTo>
                  <a:pt x="1499616" y="393192"/>
                </a:lnTo>
                <a:lnTo>
                  <a:pt x="1527048" y="393192"/>
                </a:lnTo>
                <a:lnTo>
                  <a:pt x="1527048" y="420624"/>
                </a:lnTo>
                <a:moveTo>
                  <a:pt x="1581912" y="420624"/>
                </a:moveTo>
                <a:lnTo>
                  <a:pt x="1554480" y="420624"/>
                </a:lnTo>
                <a:lnTo>
                  <a:pt x="1554480" y="393192"/>
                </a:lnTo>
                <a:lnTo>
                  <a:pt x="1581912" y="393192"/>
                </a:lnTo>
                <a:lnTo>
                  <a:pt x="1581912" y="420624"/>
                </a:lnTo>
                <a:moveTo>
                  <a:pt x="1627632" y="420624"/>
                </a:moveTo>
                <a:lnTo>
                  <a:pt x="1600200" y="420624"/>
                </a:lnTo>
                <a:lnTo>
                  <a:pt x="1600200" y="393192"/>
                </a:lnTo>
                <a:lnTo>
                  <a:pt x="1627632" y="393192"/>
                </a:lnTo>
                <a:lnTo>
                  <a:pt x="1627632" y="420624"/>
                </a:lnTo>
                <a:moveTo>
                  <a:pt x="1682496" y="420624"/>
                </a:moveTo>
                <a:lnTo>
                  <a:pt x="1655064" y="420624"/>
                </a:lnTo>
                <a:lnTo>
                  <a:pt x="1655064" y="393192"/>
                </a:lnTo>
                <a:lnTo>
                  <a:pt x="1682496" y="393192"/>
                </a:lnTo>
                <a:lnTo>
                  <a:pt x="1682496" y="420624"/>
                </a:lnTo>
                <a:moveTo>
                  <a:pt x="1728216" y="420624"/>
                </a:moveTo>
                <a:lnTo>
                  <a:pt x="1700784" y="420624"/>
                </a:lnTo>
                <a:lnTo>
                  <a:pt x="1700784" y="393192"/>
                </a:lnTo>
                <a:lnTo>
                  <a:pt x="1728216" y="393192"/>
                </a:lnTo>
                <a:lnTo>
                  <a:pt x="1728216" y="420624"/>
                </a:lnTo>
                <a:moveTo>
                  <a:pt x="1783080" y="420624"/>
                </a:moveTo>
                <a:lnTo>
                  <a:pt x="1755648" y="420624"/>
                </a:lnTo>
                <a:lnTo>
                  <a:pt x="1755648" y="393192"/>
                </a:lnTo>
                <a:lnTo>
                  <a:pt x="1783080" y="393192"/>
                </a:lnTo>
                <a:lnTo>
                  <a:pt x="1783080" y="420624"/>
                </a:lnTo>
                <a:moveTo>
                  <a:pt x="1828800" y="420624"/>
                </a:moveTo>
                <a:lnTo>
                  <a:pt x="1801368" y="420624"/>
                </a:lnTo>
                <a:lnTo>
                  <a:pt x="1801368" y="393192"/>
                </a:lnTo>
                <a:lnTo>
                  <a:pt x="1828800" y="393192"/>
                </a:lnTo>
                <a:lnTo>
                  <a:pt x="1828800" y="420624"/>
                </a:lnTo>
                <a:moveTo>
                  <a:pt x="1883664" y="420624"/>
                </a:moveTo>
                <a:lnTo>
                  <a:pt x="1856232" y="420624"/>
                </a:lnTo>
                <a:lnTo>
                  <a:pt x="1856232" y="393192"/>
                </a:lnTo>
                <a:lnTo>
                  <a:pt x="1883664" y="393192"/>
                </a:lnTo>
                <a:lnTo>
                  <a:pt x="1883664" y="420624"/>
                </a:lnTo>
                <a:moveTo>
                  <a:pt x="1929384" y="420624"/>
                </a:moveTo>
                <a:lnTo>
                  <a:pt x="1901952" y="420624"/>
                </a:lnTo>
                <a:lnTo>
                  <a:pt x="1901952" y="393192"/>
                </a:lnTo>
                <a:lnTo>
                  <a:pt x="1929384" y="393192"/>
                </a:lnTo>
                <a:lnTo>
                  <a:pt x="1929384" y="420624"/>
                </a:lnTo>
                <a:moveTo>
                  <a:pt x="1984248" y="420624"/>
                </a:moveTo>
                <a:lnTo>
                  <a:pt x="1956816" y="420624"/>
                </a:lnTo>
                <a:lnTo>
                  <a:pt x="1956816" y="393192"/>
                </a:lnTo>
                <a:lnTo>
                  <a:pt x="1984248" y="393192"/>
                </a:lnTo>
                <a:lnTo>
                  <a:pt x="1984248" y="420624"/>
                </a:lnTo>
                <a:moveTo>
                  <a:pt x="2029968" y="420624"/>
                </a:moveTo>
                <a:lnTo>
                  <a:pt x="2002536" y="420624"/>
                </a:lnTo>
                <a:lnTo>
                  <a:pt x="2002536" y="393192"/>
                </a:lnTo>
                <a:lnTo>
                  <a:pt x="2029968" y="393192"/>
                </a:lnTo>
                <a:lnTo>
                  <a:pt x="2029968" y="420624"/>
                </a:lnTo>
              </a:path>
            </a:pathLst>
          </a:custGeom>
          <a:gradFill>
            <a:gsLst>
              <a:gs pos="0">
                <a:schemeClr val="accent2">
                  <a:lumMod val="20000"/>
                  <a:lumOff val="80000"/>
                </a:schemeClr>
              </a:gs>
              <a:gs pos="100000">
                <a:schemeClr val="accent2"/>
              </a:gs>
            </a:gsLst>
            <a:lin ang="10800000" scaled="0"/>
          </a:gradFill>
          <a:ln w="25400">
            <a:noFill/>
          </a:ln>
          <a:effectLst/>
          <a:extLst>
            <a:ext uri="{AF507438-7753-43E0-B8FC-AC1667EBCBE1}">
              <a14:hiddenEffects xmlns:a14="http://schemas.microsoft.com/office/drawing/2010/main">
                <a:effectLst>
                  <a:outerShdw blurRad="254000" dist="127000" dir="5400000" algn="ctr" rotWithShape="0">
                    <a:srgbClr val="000000">
                      <a:alpha val="40000"/>
                    </a:srgbClr>
                  </a:outerShdw>
                </a:effectLst>
              </a14:hiddenEffects>
            </a:ext>
          </a:extLst>
        </p:spPr>
        <p:style>
          <a:lnRef idx="2">
            <a:schemeClr val="accent1">
              <a:lumMod val="75000"/>
            </a:schemeClr>
          </a:lnRef>
          <a:fillRef idx="1">
            <a:schemeClr val="accent1"/>
          </a:fillRef>
          <a:effectRef idx="0">
            <a:srgbClr val="FFFFFF"/>
          </a:effectRef>
          <a:fontRef idx="minor">
            <a:schemeClr val="lt1"/>
          </a:fontRef>
        </p:style>
        <p:txBody>
          <a:bodyPr/>
          <a:lstStyle/>
          <a:p>
            <a:endParaRPr lang="en-US">
              <a:latin typeface="Arial" panose="020B0604020202020204" pitchFamily="34" charset="0"/>
              <a:sym typeface="Arial" panose="020B0604020202020204" pitchFamily="34" charset="0"/>
            </a:endParaRPr>
          </a:p>
        </p:txBody>
      </p:sp>
      <p:sp>
        <p:nvSpPr>
          <p:cNvPr id="11" name="对象3"/>
          <p:cNvSpPr/>
          <p:nvPr>
            <p:custDataLst>
              <p:tags r:id="rId3"/>
            </p:custDataLst>
          </p:nvPr>
        </p:nvSpPr>
        <p:spPr>
          <a:xfrm>
            <a:off x="3417570" y="5408613"/>
            <a:ext cx="7699248" cy="420624"/>
          </a:xfrm>
          <a:custGeom>
            <a:avLst/>
            <a:gdLst/>
            <a:ahLst/>
            <a:cxnLst/>
            <a:rect l="l" t="t" r="r" b="b"/>
            <a:pathLst>
              <a:path w="7699248" h="420624">
                <a:moveTo>
                  <a:pt x="2660904" y="0"/>
                </a:moveTo>
                <a:lnTo>
                  <a:pt x="2679192" y="0"/>
                </a:lnTo>
                <a:lnTo>
                  <a:pt x="2679192" y="27432"/>
                </a:lnTo>
                <a:lnTo>
                  <a:pt x="2679192" y="27432"/>
                </a:lnTo>
                <a:lnTo>
                  <a:pt x="2670048" y="27432"/>
                </a:lnTo>
                <a:lnTo>
                  <a:pt x="2651760" y="18288"/>
                </a:lnTo>
                <a:lnTo>
                  <a:pt x="2660904" y="0"/>
                </a:lnTo>
                <a:moveTo>
                  <a:pt x="2734056" y="27432"/>
                </a:moveTo>
                <a:lnTo>
                  <a:pt x="2706624" y="27432"/>
                </a:lnTo>
                <a:lnTo>
                  <a:pt x="2706624" y="0"/>
                </a:lnTo>
                <a:lnTo>
                  <a:pt x="2734056" y="0"/>
                </a:lnTo>
                <a:lnTo>
                  <a:pt x="2734056" y="27432"/>
                </a:lnTo>
                <a:moveTo>
                  <a:pt x="2779776" y="27432"/>
                </a:moveTo>
                <a:lnTo>
                  <a:pt x="2752344" y="27432"/>
                </a:lnTo>
                <a:lnTo>
                  <a:pt x="2752344" y="0"/>
                </a:lnTo>
                <a:lnTo>
                  <a:pt x="2779776" y="0"/>
                </a:lnTo>
                <a:lnTo>
                  <a:pt x="2779776" y="27432"/>
                </a:lnTo>
                <a:moveTo>
                  <a:pt x="2834640" y="27432"/>
                </a:moveTo>
                <a:lnTo>
                  <a:pt x="2807208" y="27432"/>
                </a:lnTo>
                <a:lnTo>
                  <a:pt x="2807208" y="0"/>
                </a:lnTo>
                <a:lnTo>
                  <a:pt x="2834640" y="0"/>
                </a:lnTo>
                <a:lnTo>
                  <a:pt x="2834640" y="27432"/>
                </a:lnTo>
                <a:moveTo>
                  <a:pt x="2880360" y="27432"/>
                </a:moveTo>
                <a:lnTo>
                  <a:pt x="2862072" y="27432"/>
                </a:lnTo>
                <a:lnTo>
                  <a:pt x="2862072" y="0"/>
                </a:lnTo>
                <a:lnTo>
                  <a:pt x="2880360" y="0"/>
                </a:lnTo>
                <a:lnTo>
                  <a:pt x="2880360" y="27432"/>
                </a:lnTo>
                <a:moveTo>
                  <a:pt x="2935224" y="27432"/>
                </a:moveTo>
                <a:lnTo>
                  <a:pt x="2907792" y="27432"/>
                </a:lnTo>
                <a:lnTo>
                  <a:pt x="2907792" y="0"/>
                </a:lnTo>
                <a:lnTo>
                  <a:pt x="2935224" y="0"/>
                </a:lnTo>
                <a:lnTo>
                  <a:pt x="2935224" y="27432"/>
                </a:lnTo>
                <a:moveTo>
                  <a:pt x="2980944" y="27432"/>
                </a:moveTo>
                <a:lnTo>
                  <a:pt x="2962656" y="27432"/>
                </a:lnTo>
                <a:lnTo>
                  <a:pt x="2962656" y="0"/>
                </a:lnTo>
                <a:lnTo>
                  <a:pt x="2980944" y="0"/>
                </a:lnTo>
                <a:lnTo>
                  <a:pt x="2980944" y="27432"/>
                </a:lnTo>
                <a:moveTo>
                  <a:pt x="3035808" y="27432"/>
                </a:moveTo>
                <a:lnTo>
                  <a:pt x="3008376" y="27432"/>
                </a:lnTo>
                <a:lnTo>
                  <a:pt x="3008376" y="0"/>
                </a:lnTo>
                <a:lnTo>
                  <a:pt x="3035808" y="0"/>
                </a:lnTo>
                <a:lnTo>
                  <a:pt x="3035808" y="27432"/>
                </a:lnTo>
                <a:moveTo>
                  <a:pt x="3090672" y="27432"/>
                </a:moveTo>
                <a:lnTo>
                  <a:pt x="3063240" y="27432"/>
                </a:lnTo>
                <a:lnTo>
                  <a:pt x="3063240" y="0"/>
                </a:lnTo>
                <a:lnTo>
                  <a:pt x="3090672" y="0"/>
                </a:lnTo>
                <a:lnTo>
                  <a:pt x="3090672" y="27432"/>
                </a:lnTo>
                <a:moveTo>
                  <a:pt x="3136392" y="27432"/>
                </a:moveTo>
                <a:lnTo>
                  <a:pt x="3108960" y="27432"/>
                </a:lnTo>
                <a:lnTo>
                  <a:pt x="3108960" y="0"/>
                </a:lnTo>
                <a:lnTo>
                  <a:pt x="3136392" y="0"/>
                </a:lnTo>
                <a:lnTo>
                  <a:pt x="3136392" y="27432"/>
                </a:lnTo>
                <a:moveTo>
                  <a:pt x="3191256" y="27432"/>
                </a:moveTo>
                <a:lnTo>
                  <a:pt x="3163824" y="27432"/>
                </a:lnTo>
                <a:lnTo>
                  <a:pt x="3163824" y="0"/>
                </a:lnTo>
                <a:lnTo>
                  <a:pt x="3191256" y="0"/>
                </a:lnTo>
                <a:lnTo>
                  <a:pt x="3191256" y="27432"/>
                </a:lnTo>
                <a:moveTo>
                  <a:pt x="3236976" y="27432"/>
                </a:moveTo>
                <a:lnTo>
                  <a:pt x="3209544" y="27432"/>
                </a:lnTo>
                <a:lnTo>
                  <a:pt x="3209544" y="0"/>
                </a:lnTo>
                <a:lnTo>
                  <a:pt x="3236976" y="0"/>
                </a:lnTo>
                <a:lnTo>
                  <a:pt x="3236976" y="27432"/>
                </a:lnTo>
                <a:moveTo>
                  <a:pt x="3291840" y="27432"/>
                </a:moveTo>
                <a:lnTo>
                  <a:pt x="3264408" y="27432"/>
                </a:lnTo>
                <a:lnTo>
                  <a:pt x="3264408" y="0"/>
                </a:lnTo>
                <a:lnTo>
                  <a:pt x="3291840" y="0"/>
                </a:lnTo>
                <a:lnTo>
                  <a:pt x="3291840" y="27432"/>
                </a:lnTo>
                <a:moveTo>
                  <a:pt x="3337560" y="27432"/>
                </a:moveTo>
                <a:lnTo>
                  <a:pt x="3319272" y="27432"/>
                </a:lnTo>
                <a:lnTo>
                  <a:pt x="3319272" y="0"/>
                </a:lnTo>
                <a:lnTo>
                  <a:pt x="3337560" y="0"/>
                </a:lnTo>
                <a:lnTo>
                  <a:pt x="3337560" y="27432"/>
                </a:lnTo>
                <a:moveTo>
                  <a:pt x="3392424" y="27432"/>
                </a:moveTo>
                <a:lnTo>
                  <a:pt x="3364992" y="27432"/>
                </a:lnTo>
                <a:lnTo>
                  <a:pt x="3364992" y="0"/>
                </a:lnTo>
                <a:lnTo>
                  <a:pt x="3392424" y="0"/>
                </a:lnTo>
                <a:lnTo>
                  <a:pt x="3392424" y="27432"/>
                </a:lnTo>
                <a:moveTo>
                  <a:pt x="3438144" y="27432"/>
                </a:moveTo>
                <a:lnTo>
                  <a:pt x="3419856" y="27432"/>
                </a:lnTo>
                <a:lnTo>
                  <a:pt x="3419856" y="0"/>
                </a:lnTo>
                <a:lnTo>
                  <a:pt x="3438144" y="0"/>
                </a:lnTo>
                <a:lnTo>
                  <a:pt x="3438144" y="27432"/>
                </a:lnTo>
                <a:moveTo>
                  <a:pt x="3493008" y="27432"/>
                </a:moveTo>
                <a:lnTo>
                  <a:pt x="3465576" y="27432"/>
                </a:lnTo>
                <a:lnTo>
                  <a:pt x="3465576" y="0"/>
                </a:lnTo>
                <a:lnTo>
                  <a:pt x="3493008" y="0"/>
                </a:lnTo>
                <a:lnTo>
                  <a:pt x="3493008" y="27432"/>
                </a:lnTo>
                <a:moveTo>
                  <a:pt x="3547872" y="27432"/>
                </a:moveTo>
                <a:lnTo>
                  <a:pt x="3520440" y="27432"/>
                </a:lnTo>
                <a:lnTo>
                  <a:pt x="3520440" y="0"/>
                </a:lnTo>
                <a:lnTo>
                  <a:pt x="3547872" y="0"/>
                </a:lnTo>
                <a:lnTo>
                  <a:pt x="3547872" y="27432"/>
                </a:lnTo>
                <a:moveTo>
                  <a:pt x="3593592" y="27432"/>
                </a:moveTo>
                <a:lnTo>
                  <a:pt x="3566160" y="27432"/>
                </a:lnTo>
                <a:lnTo>
                  <a:pt x="3566160" y="0"/>
                </a:lnTo>
                <a:lnTo>
                  <a:pt x="3593592" y="0"/>
                </a:lnTo>
                <a:lnTo>
                  <a:pt x="3593592" y="27432"/>
                </a:lnTo>
                <a:moveTo>
                  <a:pt x="3648456" y="27432"/>
                </a:moveTo>
                <a:lnTo>
                  <a:pt x="3621024" y="27432"/>
                </a:lnTo>
                <a:lnTo>
                  <a:pt x="3621024" y="0"/>
                </a:lnTo>
                <a:lnTo>
                  <a:pt x="3648456" y="0"/>
                </a:lnTo>
                <a:lnTo>
                  <a:pt x="3648456" y="27432"/>
                </a:lnTo>
                <a:moveTo>
                  <a:pt x="3694176" y="27432"/>
                </a:moveTo>
                <a:lnTo>
                  <a:pt x="3675888" y="27432"/>
                </a:lnTo>
                <a:lnTo>
                  <a:pt x="3675888" y="0"/>
                </a:lnTo>
                <a:lnTo>
                  <a:pt x="3694176" y="0"/>
                </a:lnTo>
                <a:lnTo>
                  <a:pt x="3694176" y="27432"/>
                </a:lnTo>
                <a:moveTo>
                  <a:pt x="3749040" y="27432"/>
                </a:moveTo>
                <a:lnTo>
                  <a:pt x="3721608" y="27432"/>
                </a:lnTo>
                <a:lnTo>
                  <a:pt x="3721608" y="0"/>
                </a:lnTo>
                <a:lnTo>
                  <a:pt x="3749040" y="0"/>
                </a:lnTo>
                <a:lnTo>
                  <a:pt x="3749040" y="27432"/>
                </a:lnTo>
                <a:moveTo>
                  <a:pt x="3794760" y="27432"/>
                </a:moveTo>
                <a:lnTo>
                  <a:pt x="3776472" y="27432"/>
                </a:lnTo>
                <a:lnTo>
                  <a:pt x="3776472" y="0"/>
                </a:lnTo>
                <a:lnTo>
                  <a:pt x="3794760" y="0"/>
                </a:lnTo>
                <a:lnTo>
                  <a:pt x="3794760" y="27432"/>
                </a:lnTo>
                <a:moveTo>
                  <a:pt x="3849624" y="27432"/>
                </a:moveTo>
                <a:lnTo>
                  <a:pt x="3822192" y="27432"/>
                </a:lnTo>
                <a:lnTo>
                  <a:pt x="3822192" y="0"/>
                </a:lnTo>
                <a:lnTo>
                  <a:pt x="3849624" y="0"/>
                </a:lnTo>
                <a:lnTo>
                  <a:pt x="3849624" y="27432"/>
                </a:lnTo>
                <a:moveTo>
                  <a:pt x="3904488" y="27432"/>
                </a:moveTo>
                <a:lnTo>
                  <a:pt x="3877056" y="27432"/>
                </a:lnTo>
                <a:lnTo>
                  <a:pt x="3877056" y="0"/>
                </a:lnTo>
                <a:lnTo>
                  <a:pt x="3904488" y="0"/>
                </a:lnTo>
                <a:lnTo>
                  <a:pt x="3904488" y="27432"/>
                </a:lnTo>
                <a:moveTo>
                  <a:pt x="3950208" y="27432"/>
                </a:moveTo>
                <a:lnTo>
                  <a:pt x="3922776" y="27432"/>
                </a:lnTo>
                <a:lnTo>
                  <a:pt x="3922776" y="0"/>
                </a:lnTo>
                <a:lnTo>
                  <a:pt x="3950208" y="0"/>
                </a:lnTo>
                <a:lnTo>
                  <a:pt x="3950208" y="27432"/>
                </a:lnTo>
                <a:moveTo>
                  <a:pt x="4005072" y="27432"/>
                </a:moveTo>
                <a:lnTo>
                  <a:pt x="3977640" y="27432"/>
                </a:lnTo>
                <a:lnTo>
                  <a:pt x="3977640" y="0"/>
                </a:lnTo>
                <a:lnTo>
                  <a:pt x="4005072" y="0"/>
                </a:lnTo>
                <a:lnTo>
                  <a:pt x="4005072" y="27432"/>
                </a:lnTo>
                <a:moveTo>
                  <a:pt x="4050792" y="27432"/>
                </a:moveTo>
                <a:lnTo>
                  <a:pt x="4023360" y="27432"/>
                </a:lnTo>
                <a:lnTo>
                  <a:pt x="4023360" y="0"/>
                </a:lnTo>
                <a:lnTo>
                  <a:pt x="4050792" y="0"/>
                </a:lnTo>
                <a:lnTo>
                  <a:pt x="4050792" y="27432"/>
                </a:lnTo>
                <a:moveTo>
                  <a:pt x="4105656" y="27432"/>
                </a:moveTo>
                <a:lnTo>
                  <a:pt x="4078224" y="27432"/>
                </a:lnTo>
                <a:lnTo>
                  <a:pt x="4078224" y="0"/>
                </a:lnTo>
                <a:lnTo>
                  <a:pt x="4105656" y="0"/>
                </a:lnTo>
                <a:lnTo>
                  <a:pt x="4105656" y="27432"/>
                </a:lnTo>
                <a:moveTo>
                  <a:pt x="4151376" y="27432"/>
                </a:moveTo>
                <a:lnTo>
                  <a:pt x="4133088" y="27432"/>
                </a:lnTo>
                <a:lnTo>
                  <a:pt x="4133088" y="0"/>
                </a:lnTo>
                <a:lnTo>
                  <a:pt x="4151376" y="0"/>
                </a:lnTo>
                <a:lnTo>
                  <a:pt x="4151376" y="27432"/>
                </a:lnTo>
                <a:moveTo>
                  <a:pt x="4206240" y="27432"/>
                </a:moveTo>
                <a:lnTo>
                  <a:pt x="4178808" y="27432"/>
                </a:lnTo>
                <a:lnTo>
                  <a:pt x="4178808" y="0"/>
                </a:lnTo>
                <a:lnTo>
                  <a:pt x="4206240" y="0"/>
                </a:lnTo>
                <a:lnTo>
                  <a:pt x="4206240" y="27432"/>
                </a:lnTo>
                <a:moveTo>
                  <a:pt x="4251960" y="27432"/>
                </a:moveTo>
                <a:lnTo>
                  <a:pt x="4233672" y="27432"/>
                </a:lnTo>
                <a:lnTo>
                  <a:pt x="4233672" y="0"/>
                </a:lnTo>
                <a:lnTo>
                  <a:pt x="4251960" y="0"/>
                </a:lnTo>
                <a:lnTo>
                  <a:pt x="4251960" y="27432"/>
                </a:lnTo>
                <a:moveTo>
                  <a:pt x="4306824" y="27432"/>
                </a:moveTo>
                <a:lnTo>
                  <a:pt x="4279392" y="27432"/>
                </a:lnTo>
                <a:lnTo>
                  <a:pt x="4279392" y="0"/>
                </a:lnTo>
                <a:lnTo>
                  <a:pt x="4306824" y="0"/>
                </a:lnTo>
                <a:lnTo>
                  <a:pt x="4306824" y="27432"/>
                </a:lnTo>
                <a:moveTo>
                  <a:pt x="4361688" y="27432"/>
                </a:moveTo>
                <a:lnTo>
                  <a:pt x="4334256" y="27432"/>
                </a:lnTo>
                <a:lnTo>
                  <a:pt x="4334256" y="0"/>
                </a:lnTo>
                <a:lnTo>
                  <a:pt x="4361688" y="0"/>
                </a:lnTo>
                <a:lnTo>
                  <a:pt x="4361688" y="27432"/>
                </a:lnTo>
                <a:moveTo>
                  <a:pt x="4407408" y="27432"/>
                </a:moveTo>
                <a:lnTo>
                  <a:pt x="4379976" y="27432"/>
                </a:lnTo>
                <a:lnTo>
                  <a:pt x="4379976" y="0"/>
                </a:lnTo>
                <a:lnTo>
                  <a:pt x="4407408" y="0"/>
                </a:lnTo>
                <a:lnTo>
                  <a:pt x="4407408" y="27432"/>
                </a:lnTo>
                <a:moveTo>
                  <a:pt x="4462272" y="27432"/>
                </a:moveTo>
                <a:lnTo>
                  <a:pt x="4434840" y="27432"/>
                </a:lnTo>
                <a:lnTo>
                  <a:pt x="4434840" y="0"/>
                </a:lnTo>
                <a:lnTo>
                  <a:pt x="4462272" y="0"/>
                </a:lnTo>
                <a:lnTo>
                  <a:pt x="4462272" y="27432"/>
                </a:lnTo>
                <a:moveTo>
                  <a:pt x="4507992" y="27432"/>
                </a:moveTo>
                <a:lnTo>
                  <a:pt x="4489704" y="27432"/>
                </a:lnTo>
                <a:lnTo>
                  <a:pt x="4489704" y="0"/>
                </a:lnTo>
                <a:lnTo>
                  <a:pt x="4507992" y="0"/>
                </a:lnTo>
                <a:lnTo>
                  <a:pt x="4507992" y="27432"/>
                </a:lnTo>
                <a:moveTo>
                  <a:pt x="4562856" y="27432"/>
                </a:moveTo>
                <a:lnTo>
                  <a:pt x="4535424" y="27432"/>
                </a:lnTo>
                <a:lnTo>
                  <a:pt x="4535424" y="0"/>
                </a:lnTo>
                <a:lnTo>
                  <a:pt x="4562856" y="0"/>
                </a:lnTo>
                <a:lnTo>
                  <a:pt x="4562856" y="27432"/>
                </a:lnTo>
                <a:moveTo>
                  <a:pt x="4608576" y="27432"/>
                </a:moveTo>
                <a:lnTo>
                  <a:pt x="4590288" y="27432"/>
                </a:lnTo>
                <a:lnTo>
                  <a:pt x="4590288" y="0"/>
                </a:lnTo>
                <a:lnTo>
                  <a:pt x="4608576" y="0"/>
                </a:lnTo>
                <a:lnTo>
                  <a:pt x="4608576" y="27432"/>
                </a:lnTo>
                <a:moveTo>
                  <a:pt x="4663440" y="27432"/>
                </a:moveTo>
                <a:lnTo>
                  <a:pt x="4636008" y="27432"/>
                </a:lnTo>
                <a:lnTo>
                  <a:pt x="4636008" y="0"/>
                </a:lnTo>
                <a:lnTo>
                  <a:pt x="4663440" y="0"/>
                </a:lnTo>
                <a:lnTo>
                  <a:pt x="4663440" y="27432"/>
                </a:lnTo>
                <a:moveTo>
                  <a:pt x="4718304" y="27432"/>
                </a:moveTo>
                <a:lnTo>
                  <a:pt x="4690872" y="27432"/>
                </a:lnTo>
                <a:lnTo>
                  <a:pt x="4690872" y="0"/>
                </a:lnTo>
                <a:lnTo>
                  <a:pt x="4718304" y="0"/>
                </a:lnTo>
                <a:lnTo>
                  <a:pt x="4718304" y="27432"/>
                </a:lnTo>
                <a:moveTo>
                  <a:pt x="4764024" y="27432"/>
                </a:moveTo>
                <a:lnTo>
                  <a:pt x="4736592" y="27432"/>
                </a:lnTo>
                <a:lnTo>
                  <a:pt x="4736592" y="0"/>
                </a:lnTo>
                <a:lnTo>
                  <a:pt x="4764024" y="0"/>
                </a:lnTo>
                <a:lnTo>
                  <a:pt x="4764024" y="27432"/>
                </a:lnTo>
                <a:moveTo>
                  <a:pt x="4818888" y="27432"/>
                </a:moveTo>
                <a:lnTo>
                  <a:pt x="4791456" y="27432"/>
                </a:lnTo>
                <a:lnTo>
                  <a:pt x="4791456" y="0"/>
                </a:lnTo>
                <a:lnTo>
                  <a:pt x="4818888" y="0"/>
                </a:lnTo>
                <a:lnTo>
                  <a:pt x="4818888" y="27432"/>
                </a:lnTo>
                <a:moveTo>
                  <a:pt x="4864608" y="27432"/>
                </a:moveTo>
                <a:lnTo>
                  <a:pt x="4837176" y="27432"/>
                </a:lnTo>
                <a:lnTo>
                  <a:pt x="4837176" y="0"/>
                </a:lnTo>
                <a:lnTo>
                  <a:pt x="4864608" y="0"/>
                </a:lnTo>
                <a:lnTo>
                  <a:pt x="4864608" y="27432"/>
                </a:lnTo>
                <a:moveTo>
                  <a:pt x="4919472" y="27432"/>
                </a:moveTo>
                <a:lnTo>
                  <a:pt x="4892040" y="27432"/>
                </a:lnTo>
                <a:lnTo>
                  <a:pt x="4892040" y="0"/>
                </a:lnTo>
                <a:lnTo>
                  <a:pt x="4919472" y="0"/>
                </a:lnTo>
                <a:lnTo>
                  <a:pt x="4919472" y="27432"/>
                </a:lnTo>
                <a:moveTo>
                  <a:pt x="4965192" y="27432"/>
                </a:moveTo>
                <a:lnTo>
                  <a:pt x="4946904" y="27432"/>
                </a:lnTo>
                <a:lnTo>
                  <a:pt x="4946904" y="0"/>
                </a:lnTo>
                <a:lnTo>
                  <a:pt x="4965192" y="0"/>
                </a:lnTo>
                <a:lnTo>
                  <a:pt x="4965192" y="27432"/>
                </a:lnTo>
                <a:moveTo>
                  <a:pt x="5020056" y="27432"/>
                </a:moveTo>
                <a:lnTo>
                  <a:pt x="4992624" y="27432"/>
                </a:lnTo>
                <a:lnTo>
                  <a:pt x="4992624" y="0"/>
                </a:lnTo>
                <a:lnTo>
                  <a:pt x="5020056" y="0"/>
                </a:lnTo>
                <a:lnTo>
                  <a:pt x="5020056" y="27432"/>
                </a:lnTo>
                <a:moveTo>
                  <a:pt x="5065776" y="27432"/>
                </a:moveTo>
                <a:lnTo>
                  <a:pt x="5047488" y="27432"/>
                </a:lnTo>
                <a:lnTo>
                  <a:pt x="5047488" y="0"/>
                </a:lnTo>
                <a:lnTo>
                  <a:pt x="5065776" y="0"/>
                </a:lnTo>
                <a:lnTo>
                  <a:pt x="5065776" y="27432"/>
                </a:lnTo>
                <a:moveTo>
                  <a:pt x="5120640" y="27432"/>
                </a:moveTo>
                <a:lnTo>
                  <a:pt x="5093208" y="27432"/>
                </a:lnTo>
                <a:lnTo>
                  <a:pt x="5093208" y="0"/>
                </a:lnTo>
                <a:lnTo>
                  <a:pt x="5120640" y="0"/>
                </a:lnTo>
                <a:lnTo>
                  <a:pt x="5120640" y="27432"/>
                </a:lnTo>
                <a:moveTo>
                  <a:pt x="5175504" y="27432"/>
                </a:moveTo>
                <a:lnTo>
                  <a:pt x="5148072" y="27432"/>
                </a:lnTo>
                <a:lnTo>
                  <a:pt x="5148072" y="0"/>
                </a:lnTo>
                <a:lnTo>
                  <a:pt x="5175504" y="0"/>
                </a:lnTo>
                <a:lnTo>
                  <a:pt x="5175504" y="27432"/>
                </a:lnTo>
                <a:moveTo>
                  <a:pt x="5221224" y="27432"/>
                </a:moveTo>
                <a:lnTo>
                  <a:pt x="5193792" y="27432"/>
                </a:lnTo>
                <a:lnTo>
                  <a:pt x="5193792" y="0"/>
                </a:lnTo>
                <a:lnTo>
                  <a:pt x="5221224" y="0"/>
                </a:lnTo>
                <a:lnTo>
                  <a:pt x="5221224" y="27432"/>
                </a:lnTo>
                <a:moveTo>
                  <a:pt x="5276088" y="27432"/>
                </a:moveTo>
                <a:lnTo>
                  <a:pt x="5248656" y="27432"/>
                </a:lnTo>
                <a:lnTo>
                  <a:pt x="5248656" y="0"/>
                </a:lnTo>
                <a:lnTo>
                  <a:pt x="5276088" y="0"/>
                </a:lnTo>
                <a:lnTo>
                  <a:pt x="5276088" y="27432"/>
                </a:lnTo>
                <a:moveTo>
                  <a:pt x="5321808" y="27432"/>
                </a:moveTo>
                <a:lnTo>
                  <a:pt x="5303520" y="27432"/>
                </a:lnTo>
                <a:lnTo>
                  <a:pt x="5303520" y="0"/>
                </a:lnTo>
                <a:lnTo>
                  <a:pt x="5321808" y="0"/>
                </a:lnTo>
                <a:lnTo>
                  <a:pt x="5321808" y="27432"/>
                </a:lnTo>
                <a:moveTo>
                  <a:pt x="5376672" y="27432"/>
                </a:moveTo>
                <a:lnTo>
                  <a:pt x="5349240" y="27432"/>
                </a:lnTo>
                <a:lnTo>
                  <a:pt x="5349240" y="0"/>
                </a:lnTo>
                <a:lnTo>
                  <a:pt x="5376672" y="0"/>
                </a:lnTo>
                <a:lnTo>
                  <a:pt x="5376672" y="27432"/>
                </a:lnTo>
                <a:moveTo>
                  <a:pt x="5422392" y="27432"/>
                </a:moveTo>
                <a:lnTo>
                  <a:pt x="5404104" y="27432"/>
                </a:lnTo>
                <a:lnTo>
                  <a:pt x="5404104" y="0"/>
                </a:lnTo>
                <a:lnTo>
                  <a:pt x="5422392" y="0"/>
                </a:lnTo>
                <a:lnTo>
                  <a:pt x="5422392" y="27432"/>
                </a:lnTo>
                <a:moveTo>
                  <a:pt x="5477256" y="27432"/>
                </a:moveTo>
                <a:lnTo>
                  <a:pt x="5449824" y="27432"/>
                </a:lnTo>
                <a:lnTo>
                  <a:pt x="5449824" y="0"/>
                </a:lnTo>
                <a:lnTo>
                  <a:pt x="5477256" y="0"/>
                </a:lnTo>
                <a:lnTo>
                  <a:pt x="5477256" y="27432"/>
                </a:lnTo>
                <a:moveTo>
                  <a:pt x="5532120" y="27432"/>
                </a:moveTo>
                <a:lnTo>
                  <a:pt x="5504688" y="27432"/>
                </a:lnTo>
                <a:lnTo>
                  <a:pt x="5504688" y="0"/>
                </a:lnTo>
                <a:lnTo>
                  <a:pt x="5532120" y="0"/>
                </a:lnTo>
                <a:lnTo>
                  <a:pt x="5532120" y="27432"/>
                </a:lnTo>
                <a:moveTo>
                  <a:pt x="5577840" y="27432"/>
                </a:moveTo>
                <a:lnTo>
                  <a:pt x="5550408" y="27432"/>
                </a:lnTo>
                <a:lnTo>
                  <a:pt x="5550408" y="0"/>
                </a:lnTo>
                <a:lnTo>
                  <a:pt x="5577840" y="0"/>
                </a:lnTo>
                <a:lnTo>
                  <a:pt x="5577840" y="27432"/>
                </a:lnTo>
                <a:moveTo>
                  <a:pt x="5632704" y="27432"/>
                </a:moveTo>
                <a:lnTo>
                  <a:pt x="5605272" y="27432"/>
                </a:lnTo>
                <a:lnTo>
                  <a:pt x="5605272" y="0"/>
                </a:lnTo>
                <a:lnTo>
                  <a:pt x="5632704" y="0"/>
                </a:lnTo>
                <a:lnTo>
                  <a:pt x="5632704" y="27432"/>
                </a:lnTo>
                <a:moveTo>
                  <a:pt x="5678424" y="27432"/>
                </a:moveTo>
                <a:lnTo>
                  <a:pt x="5650992" y="27432"/>
                </a:lnTo>
                <a:lnTo>
                  <a:pt x="5650992" y="0"/>
                </a:lnTo>
                <a:lnTo>
                  <a:pt x="5678424" y="0"/>
                </a:lnTo>
                <a:lnTo>
                  <a:pt x="5678424" y="27432"/>
                </a:lnTo>
                <a:moveTo>
                  <a:pt x="5733288" y="27432"/>
                </a:moveTo>
                <a:lnTo>
                  <a:pt x="5705856" y="27432"/>
                </a:lnTo>
                <a:lnTo>
                  <a:pt x="5705856" y="0"/>
                </a:lnTo>
                <a:lnTo>
                  <a:pt x="5733288" y="0"/>
                </a:lnTo>
                <a:lnTo>
                  <a:pt x="5733288" y="27432"/>
                </a:lnTo>
                <a:moveTo>
                  <a:pt x="5779008" y="27432"/>
                </a:moveTo>
                <a:lnTo>
                  <a:pt x="5760720" y="27432"/>
                </a:lnTo>
                <a:lnTo>
                  <a:pt x="5760720" y="0"/>
                </a:lnTo>
                <a:lnTo>
                  <a:pt x="5779008" y="0"/>
                </a:lnTo>
                <a:lnTo>
                  <a:pt x="5779008" y="27432"/>
                </a:lnTo>
                <a:moveTo>
                  <a:pt x="5833872" y="27432"/>
                </a:moveTo>
                <a:lnTo>
                  <a:pt x="5806440" y="27432"/>
                </a:lnTo>
                <a:lnTo>
                  <a:pt x="5806440" y="0"/>
                </a:lnTo>
                <a:lnTo>
                  <a:pt x="5833872" y="0"/>
                </a:lnTo>
                <a:lnTo>
                  <a:pt x="5833872" y="27432"/>
                </a:lnTo>
                <a:moveTo>
                  <a:pt x="5888736" y="27432"/>
                </a:moveTo>
                <a:lnTo>
                  <a:pt x="5861304" y="27432"/>
                </a:lnTo>
                <a:lnTo>
                  <a:pt x="5861304" y="0"/>
                </a:lnTo>
                <a:lnTo>
                  <a:pt x="5888736" y="0"/>
                </a:lnTo>
                <a:lnTo>
                  <a:pt x="5888736" y="27432"/>
                </a:lnTo>
                <a:moveTo>
                  <a:pt x="5934456" y="27432"/>
                </a:moveTo>
                <a:lnTo>
                  <a:pt x="5907024" y="27432"/>
                </a:lnTo>
                <a:lnTo>
                  <a:pt x="5907024" y="0"/>
                </a:lnTo>
                <a:lnTo>
                  <a:pt x="5934456" y="0"/>
                </a:lnTo>
                <a:lnTo>
                  <a:pt x="5934456" y="27432"/>
                </a:lnTo>
                <a:moveTo>
                  <a:pt x="5989320" y="27432"/>
                </a:moveTo>
                <a:lnTo>
                  <a:pt x="5961888" y="27432"/>
                </a:lnTo>
                <a:lnTo>
                  <a:pt x="5961888" y="0"/>
                </a:lnTo>
                <a:lnTo>
                  <a:pt x="5989320" y="0"/>
                </a:lnTo>
                <a:lnTo>
                  <a:pt x="5989320" y="27432"/>
                </a:lnTo>
                <a:moveTo>
                  <a:pt x="6035040" y="27432"/>
                </a:moveTo>
                <a:lnTo>
                  <a:pt x="6007608" y="27432"/>
                </a:lnTo>
                <a:lnTo>
                  <a:pt x="6007608" y="0"/>
                </a:lnTo>
                <a:lnTo>
                  <a:pt x="6035040" y="0"/>
                </a:lnTo>
                <a:lnTo>
                  <a:pt x="6035040" y="27432"/>
                </a:lnTo>
                <a:moveTo>
                  <a:pt x="6089904" y="27432"/>
                </a:moveTo>
                <a:lnTo>
                  <a:pt x="6062472" y="27432"/>
                </a:lnTo>
                <a:lnTo>
                  <a:pt x="6062472" y="0"/>
                </a:lnTo>
                <a:lnTo>
                  <a:pt x="6089904" y="0"/>
                </a:lnTo>
                <a:lnTo>
                  <a:pt x="6089904" y="27432"/>
                </a:lnTo>
                <a:moveTo>
                  <a:pt x="6135624" y="27432"/>
                </a:moveTo>
                <a:lnTo>
                  <a:pt x="6117336" y="27432"/>
                </a:lnTo>
                <a:lnTo>
                  <a:pt x="6117336" y="0"/>
                </a:lnTo>
                <a:lnTo>
                  <a:pt x="6135624" y="0"/>
                </a:lnTo>
                <a:lnTo>
                  <a:pt x="6135624" y="27432"/>
                </a:lnTo>
                <a:moveTo>
                  <a:pt x="6190488" y="27432"/>
                </a:moveTo>
                <a:lnTo>
                  <a:pt x="6163056" y="27432"/>
                </a:lnTo>
                <a:lnTo>
                  <a:pt x="6163056" y="0"/>
                </a:lnTo>
                <a:lnTo>
                  <a:pt x="6190488" y="0"/>
                </a:lnTo>
                <a:lnTo>
                  <a:pt x="6190488" y="27432"/>
                </a:lnTo>
                <a:moveTo>
                  <a:pt x="6236208" y="27432"/>
                </a:moveTo>
                <a:lnTo>
                  <a:pt x="6217920" y="27432"/>
                </a:lnTo>
                <a:lnTo>
                  <a:pt x="6217920" y="0"/>
                </a:lnTo>
                <a:lnTo>
                  <a:pt x="6236208" y="0"/>
                </a:lnTo>
                <a:lnTo>
                  <a:pt x="6236208" y="27432"/>
                </a:lnTo>
                <a:moveTo>
                  <a:pt x="6291072" y="27432"/>
                </a:moveTo>
                <a:lnTo>
                  <a:pt x="6263640" y="27432"/>
                </a:lnTo>
                <a:lnTo>
                  <a:pt x="6263640" y="0"/>
                </a:lnTo>
                <a:lnTo>
                  <a:pt x="6291072" y="0"/>
                </a:lnTo>
                <a:lnTo>
                  <a:pt x="6291072" y="27432"/>
                </a:lnTo>
                <a:moveTo>
                  <a:pt x="6345936" y="27432"/>
                </a:moveTo>
                <a:lnTo>
                  <a:pt x="6318504" y="27432"/>
                </a:lnTo>
                <a:lnTo>
                  <a:pt x="6318504" y="0"/>
                </a:lnTo>
                <a:lnTo>
                  <a:pt x="6345936" y="0"/>
                </a:lnTo>
                <a:lnTo>
                  <a:pt x="6345936" y="27432"/>
                </a:lnTo>
                <a:moveTo>
                  <a:pt x="6391656" y="27432"/>
                </a:moveTo>
                <a:lnTo>
                  <a:pt x="6364224" y="27432"/>
                </a:lnTo>
                <a:lnTo>
                  <a:pt x="6364224" y="0"/>
                </a:lnTo>
                <a:lnTo>
                  <a:pt x="6391656" y="0"/>
                </a:lnTo>
                <a:lnTo>
                  <a:pt x="6391656" y="27432"/>
                </a:lnTo>
                <a:moveTo>
                  <a:pt x="6446520" y="27432"/>
                </a:moveTo>
                <a:lnTo>
                  <a:pt x="6419088" y="27432"/>
                </a:lnTo>
                <a:lnTo>
                  <a:pt x="6419088" y="0"/>
                </a:lnTo>
                <a:lnTo>
                  <a:pt x="6446520" y="0"/>
                </a:lnTo>
                <a:lnTo>
                  <a:pt x="6446520" y="27432"/>
                </a:lnTo>
                <a:moveTo>
                  <a:pt x="6492240" y="27432"/>
                </a:moveTo>
                <a:lnTo>
                  <a:pt x="6464808" y="27432"/>
                </a:lnTo>
                <a:lnTo>
                  <a:pt x="6464808" y="0"/>
                </a:lnTo>
                <a:lnTo>
                  <a:pt x="6492240" y="0"/>
                </a:lnTo>
                <a:lnTo>
                  <a:pt x="6492240" y="27432"/>
                </a:lnTo>
                <a:moveTo>
                  <a:pt x="6547104" y="27432"/>
                </a:moveTo>
                <a:lnTo>
                  <a:pt x="6519672" y="27432"/>
                </a:lnTo>
                <a:lnTo>
                  <a:pt x="6519672" y="0"/>
                </a:lnTo>
                <a:lnTo>
                  <a:pt x="6547104" y="0"/>
                </a:lnTo>
                <a:lnTo>
                  <a:pt x="6547104" y="27432"/>
                </a:lnTo>
                <a:moveTo>
                  <a:pt x="6592824" y="27432"/>
                </a:moveTo>
                <a:lnTo>
                  <a:pt x="6574536" y="27432"/>
                </a:lnTo>
                <a:lnTo>
                  <a:pt x="6574536" y="0"/>
                </a:lnTo>
                <a:lnTo>
                  <a:pt x="6592824" y="0"/>
                </a:lnTo>
                <a:lnTo>
                  <a:pt x="6592824" y="27432"/>
                </a:lnTo>
                <a:moveTo>
                  <a:pt x="6647688" y="27432"/>
                </a:moveTo>
                <a:lnTo>
                  <a:pt x="6620256" y="27432"/>
                </a:lnTo>
                <a:lnTo>
                  <a:pt x="6620256" y="0"/>
                </a:lnTo>
                <a:lnTo>
                  <a:pt x="6647688" y="0"/>
                </a:lnTo>
                <a:lnTo>
                  <a:pt x="6647688" y="27432"/>
                </a:lnTo>
                <a:moveTo>
                  <a:pt x="6702552" y="27432"/>
                </a:moveTo>
                <a:lnTo>
                  <a:pt x="6675120" y="27432"/>
                </a:lnTo>
                <a:lnTo>
                  <a:pt x="6675120" y="0"/>
                </a:lnTo>
                <a:lnTo>
                  <a:pt x="6702552" y="0"/>
                </a:lnTo>
                <a:lnTo>
                  <a:pt x="6702552" y="27432"/>
                </a:lnTo>
                <a:moveTo>
                  <a:pt x="6748272" y="27432"/>
                </a:moveTo>
                <a:lnTo>
                  <a:pt x="6720840" y="27432"/>
                </a:lnTo>
                <a:lnTo>
                  <a:pt x="6720840" y="0"/>
                </a:lnTo>
                <a:lnTo>
                  <a:pt x="6748272" y="0"/>
                </a:lnTo>
                <a:lnTo>
                  <a:pt x="6748272" y="27432"/>
                </a:lnTo>
                <a:moveTo>
                  <a:pt x="6803136" y="27432"/>
                </a:moveTo>
                <a:lnTo>
                  <a:pt x="6775704" y="27432"/>
                </a:lnTo>
                <a:lnTo>
                  <a:pt x="6775704" y="0"/>
                </a:lnTo>
                <a:lnTo>
                  <a:pt x="6803136" y="0"/>
                </a:lnTo>
                <a:lnTo>
                  <a:pt x="6803136" y="27432"/>
                </a:lnTo>
                <a:moveTo>
                  <a:pt x="6848856" y="27432"/>
                </a:moveTo>
                <a:lnTo>
                  <a:pt x="6821424" y="27432"/>
                </a:lnTo>
                <a:lnTo>
                  <a:pt x="6821424" y="0"/>
                </a:lnTo>
                <a:lnTo>
                  <a:pt x="6848856" y="0"/>
                </a:lnTo>
                <a:lnTo>
                  <a:pt x="6848856" y="27432"/>
                </a:lnTo>
                <a:moveTo>
                  <a:pt x="6903720" y="27432"/>
                </a:moveTo>
                <a:lnTo>
                  <a:pt x="6876288" y="27432"/>
                </a:lnTo>
                <a:lnTo>
                  <a:pt x="6876288" y="0"/>
                </a:lnTo>
                <a:lnTo>
                  <a:pt x="6903720" y="0"/>
                </a:lnTo>
                <a:lnTo>
                  <a:pt x="6903720" y="27432"/>
                </a:lnTo>
                <a:moveTo>
                  <a:pt x="6949440" y="27432"/>
                </a:moveTo>
                <a:lnTo>
                  <a:pt x="6931152" y="27432"/>
                </a:lnTo>
                <a:lnTo>
                  <a:pt x="6931152" y="0"/>
                </a:lnTo>
                <a:lnTo>
                  <a:pt x="6949440" y="0"/>
                </a:lnTo>
                <a:lnTo>
                  <a:pt x="6949440" y="27432"/>
                </a:lnTo>
                <a:moveTo>
                  <a:pt x="7004304" y="27432"/>
                </a:moveTo>
                <a:lnTo>
                  <a:pt x="6976872" y="27432"/>
                </a:lnTo>
                <a:lnTo>
                  <a:pt x="6976872" y="0"/>
                </a:lnTo>
                <a:lnTo>
                  <a:pt x="7004304" y="0"/>
                </a:lnTo>
                <a:lnTo>
                  <a:pt x="7004304" y="27432"/>
                </a:lnTo>
                <a:moveTo>
                  <a:pt x="7050024" y="27432"/>
                </a:moveTo>
                <a:lnTo>
                  <a:pt x="7031736" y="27432"/>
                </a:lnTo>
                <a:lnTo>
                  <a:pt x="7031736" y="0"/>
                </a:lnTo>
                <a:lnTo>
                  <a:pt x="7050024" y="0"/>
                </a:lnTo>
                <a:lnTo>
                  <a:pt x="7050024" y="27432"/>
                </a:lnTo>
                <a:moveTo>
                  <a:pt x="7104888" y="27432"/>
                </a:moveTo>
                <a:lnTo>
                  <a:pt x="7077456" y="27432"/>
                </a:lnTo>
                <a:lnTo>
                  <a:pt x="7077456" y="0"/>
                </a:lnTo>
                <a:lnTo>
                  <a:pt x="7104888" y="0"/>
                </a:lnTo>
                <a:lnTo>
                  <a:pt x="7104888" y="27432"/>
                </a:lnTo>
                <a:moveTo>
                  <a:pt x="7159752" y="27432"/>
                </a:moveTo>
                <a:lnTo>
                  <a:pt x="7132320" y="27432"/>
                </a:lnTo>
                <a:lnTo>
                  <a:pt x="7132320" y="0"/>
                </a:lnTo>
                <a:lnTo>
                  <a:pt x="7159752" y="0"/>
                </a:lnTo>
                <a:lnTo>
                  <a:pt x="7159752" y="27432"/>
                </a:lnTo>
                <a:moveTo>
                  <a:pt x="7205472" y="27432"/>
                </a:moveTo>
                <a:lnTo>
                  <a:pt x="7178040" y="27432"/>
                </a:lnTo>
                <a:lnTo>
                  <a:pt x="7178040" y="0"/>
                </a:lnTo>
                <a:lnTo>
                  <a:pt x="7205472" y="0"/>
                </a:lnTo>
                <a:lnTo>
                  <a:pt x="7205472" y="27432"/>
                </a:lnTo>
                <a:moveTo>
                  <a:pt x="7260336" y="27432"/>
                </a:moveTo>
                <a:lnTo>
                  <a:pt x="7232904" y="27432"/>
                </a:lnTo>
                <a:lnTo>
                  <a:pt x="7232904" y="0"/>
                </a:lnTo>
                <a:lnTo>
                  <a:pt x="7260336" y="0"/>
                </a:lnTo>
                <a:lnTo>
                  <a:pt x="7260336" y="27432"/>
                </a:lnTo>
                <a:moveTo>
                  <a:pt x="7306056" y="27432"/>
                </a:moveTo>
                <a:lnTo>
                  <a:pt x="7278624" y="27432"/>
                </a:lnTo>
                <a:lnTo>
                  <a:pt x="7278624" y="0"/>
                </a:lnTo>
                <a:lnTo>
                  <a:pt x="7306056" y="0"/>
                </a:lnTo>
                <a:lnTo>
                  <a:pt x="7306056" y="27432"/>
                </a:lnTo>
                <a:moveTo>
                  <a:pt x="7360920" y="27432"/>
                </a:moveTo>
                <a:lnTo>
                  <a:pt x="7333488" y="27432"/>
                </a:lnTo>
                <a:lnTo>
                  <a:pt x="7333488" y="0"/>
                </a:lnTo>
                <a:lnTo>
                  <a:pt x="7360920" y="0"/>
                </a:lnTo>
                <a:lnTo>
                  <a:pt x="7360920" y="27432"/>
                </a:lnTo>
                <a:moveTo>
                  <a:pt x="7406640" y="27432"/>
                </a:moveTo>
                <a:lnTo>
                  <a:pt x="7388352" y="27432"/>
                </a:lnTo>
                <a:lnTo>
                  <a:pt x="7388352" y="0"/>
                </a:lnTo>
                <a:lnTo>
                  <a:pt x="7406640" y="0"/>
                </a:lnTo>
                <a:lnTo>
                  <a:pt x="7406640" y="27432"/>
                </a:lnTo>
                <a:moveTo>
                  <a:pt x="7461504" y="27432"/>
                </a:moveTo>
                <a:lnTo>
                  <a:pt x="7434072" y="27432"/>
                </a:lnTo>
                <a:lnTo>
                  <a:pt x="7434072" y="0"/>
                </a:lnTo>
                <a:lnTo>
                  <a:pt x="7461504" y="0"/>
                </a:lnTo>
                <a:lnTo>
                  <a:pt x="7461504" y="27432"/>
                </a:lnTo>
                <a:moveTo>
                  <a:pt x="7516368" y="27432"/>
                </a:moveTo>
                <a:lnTo>
                  <a:pt x="7488936" y="27432"/>
                </a:lnTo>
                <a:lnTo>
                  <a:pt x="7488936" y="0"/>
                </a:lnTo>
                <a:lnTo>
                  <a:pt x="7516368" y="0"/>
                </a:lnTo>
                <a:lnTo>
                  <a:pt x="7516368" y="27432"/>
                </a:lnTo>
                <a:moveTo>
                  <a:pt x="7562088" y="27432"/>
                </a:moveTo>
                <a:lnTo>
                  <a:pt x="7534656" y="27432"/>
                </a:lnTo>
                <a:lnTo>
                  <a:pt x="7534656" y="0"/>
                </a:lnTo>
                <a:lnTo>
                  <a:pt x="7562088" y="0"/>
                </a:lnTo>
                <a:lnTo>
                  <a:pt x="7562088" y="27432"/>
                </a:lnTo>
                <a:moveTo>
                  <a:pt x="7616952" y="27432"/>
                </a:moveTo>
                <a:lnTo>
                  <a:pt x="7589520" y="27432"/>
                </a:lnTo>
                <a:lnTo>
                  <a:pt x="7589520" y="0"/>
                </a:lnTo>
                <a:lnTo>
                  <a:pt x="7616952" y="0"/>
                </a:lnTo>
                <a:lnTo>
                  <a:pt x="7616952" y="27432"/>
                </a:lnTo>
                <a:moveTo>
                  <a:pt x="7662672" y="27432"/>
                </a:moveTo>
                <a:lnTo>
                  <a:pt x="7635240" y="27432"/>
                </a:lnTo>
                <a:lnTo>
                  <a:pt x="7635240" y="0"/>
                </a:lnTo>
                <a:lnTo>
                  <a:pt x="7662672" y="0"/>
                </a:lnTo>
                <a:lnTo>
                  <a:pt x="7662672" y="27432"/>
                </a:lnTo>
                <a:moveTo>
                  <a:pt x="7699248" y="27432"/>
                </a:moveTo>
                <a:lnTo>
                  <a:pt x="7690104" y="27432"/>
                </a:lnTo>
                <a:lnTo>
                  <a:pt x="7690104" y="0"/>
                </a:lnTo>
                <a:lnTo>
                  <a:pt x="7699248" y="0"/>
                </a:lnTo>
                <a:lnTo>
                  <a:pt x="7699248" y="27432"/>
                </a:lnTo>
                <a:moveTo>
                  <a:pt x="2660904" y="54864"/>
                </a:moveTo>
                <a:lnTo>
                  <a:pt x="2651760" y="73152"/>
                </a:lnTo>
                <a:lnTo>
                  <a:pt x="2624328" y="64008"/>
                </a:lnTo>
                <a:lnTo>
                  <a:pt x="2642616" y="36576"/>
                </a:lnTo>
                <a:lnTo>
                  <a:pt x="2660904" y="54864"/>
                </a:lnTo>
                <a:moveTo>
                  <a:pt x="2642616" y="91440"/>
                </a:moveTo>
                <a:lnTo>
                  <a:pt x="2633472" y="118872"/>
                </a:lnTo>
                <a:lnTo>
                  <a:pt x="2606040" y="109728"/>
                </a:lnTo>
                <a:lnTo>
                  <a:pt x="2615184" y="82296"/>
                </a:lnTo>
                <a:lnTo>
                  <a:pt x="2642616" y="91440"/>
                </a:lnTo>
                <a:moveTo>
                  <a:pt x="2615184" y="137160"/>
                </a:moveTo>
                <a:lnTo>
                  <a:pt x="2606040" y="164592"/>
                </a:lnTo>
                <a:lnTo>
                  <a:pt x="2587752" y="146304"/>
                </a:lnTo>
                <a:lnTo>
                  <a:pt x="2596896" y="128016"/>
                </a:lnTo>
                <a:lnTo>
                  <a:pt x="2615184" y="137160"/>
                </a:lnTo>
                <a:moveTo>
                  <a:pt x="2596896" y="182880"/>
                </a:moveTo>
                <a:lnTo>
                  <a:pt x="2587752" y="201168"/>
                </a:lnTo>
                <a:lnTo>
                  <a:pt x="2560320" y="192024"/>
                </a:lnTo>
                <a:lnTo>
                  <a:pt x="2569464" y="173736"/>
                </a:lnTo>
                <a:lnTo>
                  <a:pt x="2596896" y="182880"/>
                </a:lnTo>
                <a:moveTo>
                  <a:pt x="2578608" y="228600"/>
                </a:moveTo>
                <a:lnTo>
                  <a:pt x="2560320" y="246888"/>
                </a:lnTo>
                <a:lnTo>
                  <a:pt x="2542032" y="237744"/>
                </a:lnTo>
                <a:lnTo>
                  <a:pt x="2551176" y="210312"/>
                </a:lnTo>
                <a:lnTo>
                  <a:pt x="2578608" y="228600"/>
                </a:lnTo>
                <a:moveTo>
                  <a:pt x="2551176" y="274320"/>
                </a:moveTo>
                <a:lnTo>
                  <a:pt x="2542032" y="292608"/>
                </a:lnTo>
                <a:lnTo>
                  <a:pt x="2514600" y="283464"/>
                </a:lnTo>
                <a:lnTo>
                  <a:pt x="2532888" y="256032"/>
                </a:lnTo>
                <a:lnTo>
                  <a:pt x="2551176" y="274320"/>
                </a:lnTo>
                <a:moveTo>
                  <a:pt x="2532888" y="310896"/>
                </a:moveTo>
                <a:lnTo>
                  <a:pt x="2523744" y="338328"/>
                </a:lnTo>
                <a:lnTo>
                  <a:pt x="2496312" y="320040"/>
                </a:lnTo>
                <a:lnTo>
                  <a:pt x="2505456" y="301752"/>
                </a:lnTo>
                <a:lnTo>
                  <a:pt x="2532888" y="310896"/>
                </a:lnTo>
                <a:moveTo>
                  <a:pt x="2505456" y="356616"/>
                </a:moveTo>
                <a:lnTo>
                  <a:pt x="2496312" y="374904"/>
                </a:lnTo>
                <a:lnTo>
                  <a:pt x="2478024" y="365760"/>
                </a:lnTo>
                <a:lnTo>
                  <a:pt x="2487168" y="347472"/>
                </a:lnTo>
                <a:lnTo>
                  <a:pt x="2505456" y="356616"/>
                </a:lnTo>
                <a:moveTo>
                  <a:pt x="2487168" y="402336"/>
                </a:moveTo>
                <a:lnTo>
                  <a:pt x="2478024" y="420624"/>
                </a:lnTo>
                <a:lnTo>
                  <a:pt x="2459736" y="420624"/>
                </a:lnTo>
                <a:lnTo>
                  <a:pt x="2459736" y="393192"/>
                </a:lnTo>
                <a:lnTo>
                  <a:pt x="2459736" y="393192"/>
                </a:lnTo>
                <a:lnTo>
                  <a:pt x="2459736" y="393192"/>
                </a:lnTo>
                <a:lnTo>
                  <a:pt x="2487168" y="402336"/>
                </a:lnTo>
                <a:moveTo>
                  <a:pt x="9144" y="420624"/>
                </a:moveTo>
                <a:lnTo>
                  <a:pt x="0" y="420624"/>
                </a:lnTo>
                <a:lnTo>
                  <a:pt x="0" y="393192"/>
                </a:lnTo>
                <a:lnTo>
                  <a:pt x="9144" y="393192"/>
                </a:lnTo>
                <a:lnTo>
                  <a:pt x="9144" y="420624"/>
                </a:lnTo>
                <a:moveTo>
                  <a:pt x="64008" y="420624"/>
                </a:moveTo>
                <a:lnTo>
                  <a:pt x="36576" y="420624"/>
                </a:lnTo>
                <a:lnTo>
                  <a:pt x="36576" y="393192"/>
                </a:lnTo>
                <a:lnTo>
                  <a:pt x="64008" y="393192"/>
                </a:lnTo>
                <a:lnTo>
                  <a:pt x="64008" y="420624"/>
                </a:lnTo>
                <a:moveTo>
                  <a:pt x="109728" y="420624"/>
                </a:moveTo>
                <a:lnTo>
                  <a:pt x="91440" y="420624"/>
                </a:lnTo>
                <a:lnTo>
                  <a:pt x="91440" y="393192"/>
                </a:lnTo>
                <a:lnTo>
                  <a:pt x="109728" y="393192"/>
                </a:lnTo>
                <a:lnTo>
                  <a:pt x="109728" y="420624"/>
                </a:lnTo>
                <a:moveTo>
                  <a:pt x="164592" y="420624"/>
                </a:moveTo>
                <a:lnTo>
                  <a:pt x="137160" y="420624"/>
                </a:lnTo>
                <a:lnTo>
                  <a:pt x="137160" y="393192"/>
                </a:lnTo>
                <a:lnTo>
                  <a:pt x="164592" y="393192"/>
                </a:lnTo>
                <a:lnTo>
                  <a:pt x="164592" y="420624"/>
                </a:lnTo>
                <a:moveTo>
                  <a:pt x="210312" y="420624"/>
                </a:moveTo>
                <a:lnTo>
                  <a:pt x="192024" y="420624"/>
                </a:lnTo>
                <a:lnTo>
                  <a:pt x="192024" y="393192"/>
                </a:lnTo>
                <a:lnTo>
                  <a:pt x="210312" y="393192"/>
                </a:lnTo>
                <a:lnTo>
                  <a:pt x="210312" y="420624"/>
                </a:lnTo>
                <a:moveTo>
                  <a:pt x="265176" y="420624"/>
                </a:moveTo>
                <a:lnTo>
                  <a:pt x="237744" y="420624"/>
                </a:lnTo>
                <a:lnTo>
                  <a:pt x="237744" y="393192"/>
                </a:lnTo>
                <a:lnTo>
                  <a:pt x="265176" y="393192"/>
                </a:lnTo>
                <a:lnTo>
                  <a:pt x="265176" y="420624"/>
                </a:lnTo>
                <a:moveTo>
                  <a:pt x="310896" y="420624"/>
                </a:moveTo>
                <a:lnTo>
                  <a:pt x="292608" y="420624"/>
                </a:lnTo>
                <a:lnTo>
                  <a:pt x="292608" y="393192"/>
                </a:lnTo>
                <a:lnTo>
                  <a:pt x="310896" y="393192"/>
                </a:lnTo>
                <a:lnTo>
                  <a:pt x="310896" y="420624"/>
                </a:lnTo>
                <a:moveTo>
                  <a:pt x="365760" y="420624"/>
                </a:moveTo>
                <a:lnTo>
                  <a:pt x="338328" y="420624"/>
                </a:lnTo>
                <a:lnTo>
                  <a:pt x="338328" y="393192"/>
                </a:lnTo>
                <a:lnTo>
                  <a:pt x="365760" y="393192"/>
                </a:lnTo>
                <a:lnTo>
                  <a:pt x="365760" y="420624"/>
                </a:lnTo>
                <a:moveTo>
                  <a:pt x="411480" y="420624"/>
                </a:moveTo>
                <a:lnTo>
                  <a:pt x="393192" y="420624"/>
                </a:lnTo>
                <a:lnTo>
                  <a:pt x="393192" y="393192"/>
                </a:lnTo>
                <a:lnTo>
                  <a:pt x="411480" y="393192"/>
                </a:lnTo>
                <a:lnTo>
                  <a:pt x="411480" y="420624"/>
                </a:lnTo>
                <a:moveTo>
                  <a:pt x="466344" y="420624"/>
                </a:moveTo>
                <a:lnTo>
                  <a:pt x="438912" y="420624"/>
                </a:lnTo>
                <a:lnTo>
                  <a:pt x="438912" y="393192"/>
                </a:lnTo>
                <a:lnTo>
                  <a:pt x="466344" y="393192"/>
                </a:lnTo>
                <a:lnTo>
                  <a:pt x="466344" y="420624"/>
                </a:lnTo>
                <a:moveTo>
                  <a:pt x="521208" y="420624"/>
                </a:moveTo>
                <a:lnTo>
                  <a:pt x="493776" y="420624"/>
                </a:lnTo>
                <a:lnTo>
                  <a:pt x="493776" y="393192"/>
                </a:lnTo>
                <a:lnTo>
                  <a:pt x="521208" y="393192"/>
                </a:lnTo>
                <a:lnTo>
                  <a:pt x="521208" y="420624"/>
                </a:lnTo>
                <a:moveTo>
                  <a:pt x="566928" y="420624"/>
                </a:moveTo>
                <a:lnTo>
                  <a:pt x="539496" y="420624"/>
                </a:lnTo>
                <a:lnTo>
                  <a:pt x="539496" y="393192"/>
                </a:lnTo>
                <a:lnTo>
                  <a:pt x="566928" y="393192"/>
                </a:lnTo>
                <a:lnTo>
                  <a:pt x="566928" y="420624"/>
                </a:lnTo>
                <a:moveTo>
                  <a:pt x="621792" y="420624"/>
                </a:moveTo>
                <a:lnTo>
                  <a:pt x="594360" y="420624"/>
                </a:lnTo>
                <a:lnTo>
                  <a:pt x="594360" y="393192"/>
                </a:lnTo>
                <a:lnTo>
                  <a:pt x="621792" y="393192"/>
                </a:lnTo>
                <a:lnTo>
                  <a:pt x="621792" y="420624"/>
                </a:lnTo>
                <a:moveTo>
                  <a:pt x="667512" y="420624"/>
                </a:moveTo>
                <a:lnTo>
                  <a:pt x="640080" y="420624"/>
                </a:lnTo>
                <a:lnTo>
                  <a:pt x="640080" y="393192"/>
                </a:lnTo>
                <a:lnTo>
                  <a:pt x="667512" y="393192"/>
                </a:lnTo>
                <a:lnTo>
                  <a:pt x="667512" y="420624"/>
                </a:lnTo>
                <a:moveTo>
                  <a:pt x="722376" y="420624"/>
                </a:moveTo>
                <a:lnTo>
                  <a:pt x="694944" y="420624"/>
                </a:lnTo>
                <a:lnTo>
                  <a:pt x="694944" y="393192"/>
                </a:lnTo>
                <a:lnTo>
                  <a:pt x="722376" y="393192"/>
                </a:lnTo>
                <a:lnTo>
                  <a:pt x="722376" y="420624"/>
                </a:lnTo>
                <a:moveTo>
                  <a:pt x="768096" y="420624"/>
                </a:moveTo>
                <a:lnTo>
                  <a:pt x="740664" y="420624"/>
                </a:lnTo>
                <a:lnTo>
                  <a:pt x="740664" y="393192"/>
                </a:lnTo>
                <a:lnTo>
                  <a:pt x="768096" y="393192"/>
                </a:lnTo>
                <a:lnTo>
                  <a:pt x="768096" y="420624"/>
                </a:lnTo>
                <a:moveTo>
                  <a:pt x="822960" y="420624"/>
                </a:moveTo>
                <a:lnTo>
                  <a:pt x="795528" y="420624"/>
                </a:lnTo>
                <a:lnTo>
                  <a:pt x="795528" y="393192"/>
                </a:lnTo>
                <a:lnTo>
                  <a:pt x="822960" y="393192"/>
                </a:lnTo>
                <a:lnTo>
                  <a:pt x="822960" y="420624"/>
                </a:lnTo>
                <a:moveTo>
                  <a:pt x="868680" y="420624"/>
                </a:moveTo>
                <a:lnTo>
                  <a:pt x="841248" y="420624"/>
                </a:lnTo>
                <a:lnTo>
                  <a:pt x="841248" y="393192"/>
                </a:lnTo>
                <a:lnTo>
                  <a:pt x="868680" y="393192"/>
                </a:lnTo>
                <a:lnTo>
                  <a:pt x="868680" y="420624"/>
                </a:lnTo>
                <a:moveTo>
                  <a:pt x="923544" y="420624"/>
                </a:moveTo>
                <a:lnTo>
                  <a:pt x="896112" y="420624"/>
                </a:lnTo>
                <a:lnTo>
                  <a:pt x="896112" y="393192"/>
                </a:lnTo>
                <a:lnTo>
                  <a:pt x="923544" y="393192"/>
                </a:lnTo>
                <a:lnTo>
                  <a:pt x="923544" y="420624"/>
                </a:lnTo>
                <a:moveTo>
                  <a:pt x="969264" y="420624"/>
                </a:moveTo>
                <a:lnTo>
                  <a:pt x="941832" y="420624"/>
                </a:lnTo>
                <a:lnTo>
                  <a:pt x="941832" y="393192"/>
                </a:lnTo>
                <a:lnTo>
                  <a:pt x="969264" y="393192"/>
                </a:lnTo>
                <a:lnTo>
                  <a:pt x="969264" y="420624"/>
                </a:lnTo>
                <a:moveTo>
                  <a:pt x="1024128" y="420624"/>
                </a:moveTo>
                <a:lnTo>
                  <a:pt x="996696" y="420624"/>
                </a:lnTo>
                <a:lnTo>
                  <a:pt x="996696" y="393192"/>
                </a:lnTo>
                <a:lnTo>
                  <a:pt x="1024128" y="393192"/>
                </a:lnTo>
                <a:lnTo>
                  <a:pt x="1024128" y="420624"/>
                </a:lnTo>
                <a:moveTo>
                  <a:pt x="1069848" y="420624"/>
                </a:moveTo>
                <a:lnTo>
                  <a:pt x="1042416" y="420624"/>
                </a:lnTo>
                <a:lnTo>
                  <a:pt x="1042416" y="393192"/>
                </a:lnTo>
                <a:lnTo>
                  <a:pt x="1069848" y="393192"/>
                </a:lnTo>
                <a:lnTo>
                  <a:pt x="1069848" y="420624"/>
                </a:lnTo>
                <a:moveTo>
                  <a:pt x="1124712" y="420624"/>
                </a:moveTo>
                <a:lnTo>
                  <a:pt x="1097280" y="420624"/>
                </a:lnTo>
                <a:lnTo>
                  <a:pt x="1097280" y="393192"/>
                </a:lnTo>
                <a:lnTo>
                  <a:pt x="1124712" y="393192"/>
                </a:lnTo>
                <a:lnTo>
                  <a:pt x="1124712" y="420624"/>
                </a:lnTo>
                <a:moveTo>
                  <a:pt x="1170432" y="420624"/>
                </a:moveTo>
                <a:lnTo>
                  <a:pt x="1143000" y="420624"/>
                </a:lnTo>
                <a:lnTo>
                  <a:pt x="1143000" y="393192"/>
                </a:lnTo>
                <a:lnTo>
                  <a:pt x="1170432" y="393192"/>
                </a:lnTo>
                <a:lnTo>
                  <a:pt x="1170432" y="420624"/>
                </a:lnTo>
                <a:moveTo>
                  <a:pt x="1225296" y="420624"/>
                </a:moveTo>
                <a:lnTo>
                  <a:pt x="1197864" y="420624"/>
                </a:lnTo>
                <a:lnTo>
                  <a:pt x="1197864" y="393192"/>
                </a:lnTo>
                <a:lnTo>
                  <a:pt x="1225296" y="393192"/>
                </a:lnTo>
                <a:lnTo>
                  <a:pt x="1225296" y="420624"/>
                </a:lnTo>
                <a:moveTo>
                  <a:pt x="1271016" y="420624"/>
                </a:moveTo>
                <a:lnTo>
                  <a:pt x="1243584" y="420624"/>
                </a:lnTo>
                <a:lnTo>
                  <a:pt x="1243584" y="393192"/>
                </a:lnTo>
                <a:lnTo>
                  <a:pt x="1271016" y="393192"/>
                </a:lnTo>
                <a:lnTo>
                  <a:pt x="1271016" y="420624"/>
                </a:lnTo>
                <a:moveTo>
                  <a:pt x="1325880" y="420624"/>
                </a:moveTo>
                <a:lnTo>
                  <a:pt x="1298448" y="420624"/>
                </a:lnTo>
                <a:lnTo>
                  <a:pt x="1298448" y="393192"/>
                </a:lnTo>
                <a:lnTo>
                  <a:pt x="1325880" y="393192"/>
                </a:lnTo>
                <a:lnTo>
                  <a:pt x="1325880" y="420624"/>
                </a:lnTo>
                <a:moveTo>
                  <a:pt x="1371600" y="420624"/>
                </a:moveTo>
                <a:lnTo>
                  <a:pt x="1344168" y="420624"/>
                </a:lnTo>
                <a:lnTo>
                  <a:pt x="1344168" y="393192"/>
                </a:lnTo>
                <a:lnTo>
                  <a:pt x="1371600" y="393192"/>
                </a:lnTo>
                <a:lnTo>
                  <a:pt x="1371600" y="420624"/>
                </a:lnTo>
                <a:moveTo>
                  <a:pt x="1426464" y="420624"/>
                </a:moveTo>
                <a:lnTo>
                  <a:pt x="1399032" y="420624"/>
                </a:lnTo>
                <a:lnTo>
                  <a:pt x="1399032" y="393192"/>
                </a:lnTo>
                <a:lnTo>
                  <a:pt x="1426464" y="393192"/>
                </a:lnTo>
                <a:lnTo>
                  <a:pt x="1426464" y="420624"/>
                </a:lnTo>
                <a:moveTo>
                  <a:pt x="1472184" y="420624"/>
                </a:moveTo>
                <a:lnTo>
                  <a:pt x="1453896" y="420624"/>
                </a:lnTo>
                <a:lnTo>
                  <a:pt x="1453896" y="393192"/>
                </a:lnTo>
                <a:lnTo>
                  <a:pt x="1472184" y="393192"/>
                </a:lnTo>
                <a:lnTo>
                  <a:pt x="1472184" y="420624"/>
                </a:lnTo>
                <a:moveTo>
                  <a:pt x="1527048" y="420624"/>
                </a:moveTo>
                <a:lnTo>
                  <a:pt x="1499616" y="420624"/>
                </a:lnTo>
                <a:lnTo>
                  <a:pt x="1499616" y="393192"/>
                </a:lnTo>
                <a:lnTo>
                  <a:pt x="1527048" y="393192"/>
                </a:lnTo>
                <a:lnTo>
                  <a:pt x="1527048" y="420624"/>
                </a:lnTo>
                <a:moveTo>
                  <a:pt x="1572768" y="420624"/>
                </a:moveTo>
                <a:lnTo>
                  <a:pt x="1554480" y="420624"/>
                </a:lnTo>
                <a:lnTo>
                  <a:pt x="1554480" y="393192"/>
                </a:lnTo>
                <a:lnTo>
                  <a:pt x="1572768" y="393192"/>
                </a:lnTo>
                <a:lnTo>
                  <a:pt x="1572768" y="420624"/>
                </a:lnTo>
                <a:moveTo>
                  <a:pt x="1627632" y="420624"/>
                </a:moveTo>
                <a:lnTo>
                  <a:pt x="1600200" y="420624"/>
                </a:lnTo>
                <a:lnTo>
                  <a:pt x="1600200" y="393192"/>
                </a:lnTo>
                <a:lnTo>
                  <a:pt x="1627632" y="393192"/>
                </a:lnTo>
                <a:lnTo>
                  <a:pt x="1627632" y="420624"/>
                </a:lnTo>
                <a:moveTo>
                  <a:pt x="1673352" y="420624"/>
                </a:moveTo>
                <a:lnTo>
                  <a:pt x="1655064" y="420624"/>
                </a:lnTo>
                <a:lnTo>
                  <a:pt x="1655064" y="393192"/>
                </a:lnTo>
                <a:lnTo>
                  <a:pt x="1673352" y="393192"/>
                </a:lnTo>
                <a:lnTo>
                  <a:pt x="1673352" y="420624"/>
                </a:lnTo>
                <a:moveTo>
                  <a:pt x="1728216" y="420624"/>
                </a:moveTo>
                <a:lnTo>
                  <a:pt x="1700784" y="420624"/>
                </a:lnTo>
                <a:lnTo>
                  <a:pt x="1700784" y="393192"/>
                </a:lnTo>
                <a:lnTo>
                  <a:pt x="1728216" y="393192"/>
                </a:lnTo>
                <a:lnTo>
                  <a:pt x="1728216" y="420624"/>
                </a:lnTo>
                <a:moveTo>
                  <a:pt x="1773936" y="420624"/>
                </a:moveTo>
                <a:lnTo>
                  <a:pt x="1755648" y="420624"/>
                </a:lnTo>
                <a:lnTo>
                  <a:pt x="1755648" y="393192"/>
                </a:lnTo>
                <a:lnTo>
                  <a:pt x="1773936" y="393192"/>
                </a:lnTo>
                <a:lnTo>
                  <a:pt x="1773936" y="420624"/>
                </a:lnTo>
                <a:moveTo>
                  <a:pt x="1828800" y="420624"/>
                </a:moveTo>
                <a:lnTo>
                  <a:pt x="1801368" y="420624"/>
                </a:lnTo>
                <a:lnTo>
                  <a:pt x="1801368" y="393192"/>
                </a:lnTo>
                <a:lnTo>
                  <a:pt x="1828800" y="393192"/>
                </a:lnTo>
                <a:lnTo>
                  <a:pt x="1828800" y="420624"/>
                </a:lnTo>
                <a:moveTo>
                  <a:pt x="1874520" y="420624"/>
                </a:moveTo>
                <a:lnTo>
                  <a:pt x="1856232" y="420624"/>
                </a:lnTo>
                <a:lnTo>
                  <a:pt x="1856232" y="393192"/>
                </a:lnTo>
                <a:lnTo>
                  <a:pt x="1874520" y="393192"/>
                </a:lnTo>
                <a:lnTo>
                  <a:pt x="1874520" y="420624"/>
                </a:lnTo>
                <a:moveTo>
                  <a:pt x="1929384" y="420624"/>
                </a:moveTo>
                <a:lnTo>
                  <a:pt x="1901952" y="420624"/>
                </a:lnTo>
                <a:lnTo>
                  <a:pt x="1901952" y="393192"/>
                </a:lnTo>
                <a:lnTo>
                  <a:pt x="1929384" y="393192"/>
                </a:lnTo>
                <a:lnTo>
                  <a:pt x="1929384" y="420624"/>
                </a:lnTo>
                <a:moveTo>
                  <a:pt x="1975104" y="420624"/>
                </a:moveTo>
                <a:lnTo>
                  <a:pt x="1956816" y="420624"/>
                </a:lnTo>
                <a:lnTo>
                  <a:pt x="1956816" y="393192"/>
                </a:lnTo>
                <a:lnTo>
                  <a:pt x="1975104" y="393192"/>
                </a:lnTo>
                <a:lnTo>
                  <a:pt x="1975104" y="420624"/>
                </a:lnTo>
                <a:moveTo>
                  <a:pt x="2029968" y="420624"/>
                </a:moveTo>
                <a:lnTo>
                  <a:pt x="2002536" y="420624"/>
                </a:lnTo>
                <a:lnTo>
                  <a:pt x="2002536" y="393192"/>
                </a:lnTo>
                <a:lnTo>
                  <a:pt x="2029968" y="393192"/>
                </a:lnTo>
                <a:lnTo>
                  <a:pt x="2029968" y="420624"/>
                </a:lnTo>
                <a:moveTo>
                  <a:pt x="2075688" y="420624"/>
                </a:moveTo>
                <a:lnTo>
                  <a:pt x="2057400" y="420624"/>
                </a:lnTo>
                <a:lnTo>
                  <a:pt x="2057400" y="393192"/>
                </a:lnTo>
                <a:lnTo>
                  <a:pt x="2075688" y="393192"/>
                </a:lnTo>
                <a:lnTo>
                  <a:pt x="2075688" y="420624"/>
                </a:lnTo>
                <a:moveTo>
                  <a:pt x="2130552" y="420624"/>
                </a:moveTo>
                <a:lnTo>
                  <a:pt x="2103120" y="420624"/>
                </a:lnTo>
                <a:lnTo>
                  <a:pt x="2103120" y="393192"/>
                </a:lnTo>
                <a:lnTo>
                  <a:pt x="2130552" y="393192"/>
                </a:lnTo>
                <a:lnTo>
                  <a:pt x="2130552" y="420624"/>
                </a:lnTo>
                <a:moveTo>
                  <a:pt x="2176272" y="420624"/>
                </a:moveTo>
                <a:lnTo>
                  <a:pt x="2157984" y="420624"/>
                </a:lnTo>
                <a:lnTo>
                  <a:pt x="2157984" y="393192"/>
                </a:lnTo>
                <a:lnTo>
                  <a:pt x="2176272" y="393192"/>
                </a:lnTo>
                <a:lnTo>
                  <a:pt x="2176272" y="420624"/>
                </a:lnTo>
                <a:moveTo>
                  <a:pt x="2231136" y="420624"/>
                </a:moveTo>
                <a:lnTo>
                  <a:pt x="2203704" y="420624"/>
                </a:lnTo>
                <a:lnTo>
                  <a:pt x="2203704" y="393192"/>
                </a:lnTo>
                <a:lnTo>
                  <a:pt x="2231136" y="393192"/>
                </a:lnTo>
                <a:lnTo>
                  <a:pt x="2231136" y="420624"/>
                </a:lnTo>
                <a:moveTo>
                  <a:pt x="2276856" y="420624"/>
                </a:moveTo>
                <a:lnTo>
                  <a:pt x="2258568" y="420624"/>
                </a:lnTo>
                <a:lnTo>
                  <a:pt x="2258568" y="393192"/>
                </a:lnTo>
                <a:lnTo>
                  <a:pt x="2276856" y="393192"/>
                </a:lnTo>
                <a:lnTo>
                  <a:pt x="2276856" y="420624"/>
                </a:lnTo>
                <a:moveTo>
                  <a:pt x="2331720" y="420624"/>
                </a:moveTo>
                <a:lnTo>
                  <a:pt x="2304288" y="420624"/>
                </a:lnTo>
                <a:lnTo>
                  <a:pt x="2304288" y="393192"/>
                </a:lnTo>
                <a:lnTo>
                  <a:pt x="2331720" y="393192"/>
                </a:lnTo>
                <a:lnTo>
                  <a:pt x="2331720" y="420624"/>
                </a:lnTo>
                <a:moveTo>
                  <a:pt x="2377440" y="420624"/>
                </a:moveTo>
                <a:lnTo>
                  <a:pt x="2359152" y="420624"/>
                </a:lnTo>
                <a:lnTo>
                  <a:pt x="2359152" y="393192"/>
                </a:lnTo>
                <a:lnTo>
                  <a:pt x="2377440" y="393192"/>
                </a:lnTo>
                <a:lnTo>
                  <a:pt x="2377440" y="420624"/>
                </a:lnTo>
                <a:moveTo>
                  <a:pt x="2432304" y="420624"/>
                </a:moveTo>
                <a:lnTo>
                  <a:pt x="2404872" y="420624"/>
                </a:lnTo>
                <a:lnTo>
                  <a:pt x="2404872" y="393192"/>
                </a:lnTo>
                <a:lnTo>
                  <a:pt x="2432304" y="393192"/>
                </a:lnTo>
                <a:lnTo>
                  <a:pt x="2432304" y="420624"/>
                </a:lnTo>
              </a:path>
            </a:pathLst>
          </a:custGeom>
          <a:gradFill>
            <a:gsLst>
              <a:gs pos="0">
                <a:schemeClr val="accent2">
                  <a:lumMod val="20000"/>
                  <a:lumOff val="80000"/>
                </a:schemeClr>
              </a:gs>
              <a:gs pos="100000">
                <a:schemeClr val="accent2"/>
              </a:gs>
            </a:gsLst>
            <a:lin ang="10800000" scaled="0"/>
          </a:gradFill>
          <a:ln w="25400">
            <a:noFill/>
          </a:ln>
          <a:effectLst/>
          <a:extLst>
            <a:ext uri="{AF507438-7753-43E0-B8FC-AC1667EBCBE1}">
              <a14:hiddenEffects xmlns:a14="http://schemas.microsoft.com/office/drawing/2010/main">
                <a:effectLst>
                  <a:outerShdw blurRad="254000" dist="127000" dir="5400000" algn="ctr" rotWithShape="0">
                    <a:srgbClr val="000000">
                      <a:alpha val="40000"/>
                    </a:srgbClr>
                  </a:outerShdw>
                </a:effectLst>
              </a14:hiddenEffects>
            </a:ext>
          </a:extLst>
        </p:spPr>
        <p:style>
          <a:lnRef idx="2">
            <a:schemeClr val="accent1">
              <a:lumMod val="75000"/>
            </a:schemeClr>
          </a:lnRef>
          <a:fillRef idx="1">
            <a:schemeClr val="accent1"/>
          </a:fillRef>
          <a:effectRef idx="0">
            <a:srgbClr val="FFFFFF"/>
          </a:effectRef>
          <a:fontRef idx="minor">
            <a:schemeClr val="lt1"/>
          </a:fontRef>
        </p:style>
        <p:txBody>
          <a:bodyPr/>
          <a:lstStyle/>
          <a:p>
            <a:endParaRPr lang="en-US">
              <a:latin typeface="Arial" panose="020B0604020202020204" pitchFamily="34" charset="0"/>
              <a:sym typeface="Arial" panose="020B0604020202020204" pitchFamily="34" charset="0"/>
            </a:endParaRPr>
          </a:p>
        </p:txBody>
      </p:sp>
      <p:sp>
        <p:nvSpPr>
          <p:cNvPr id="14" name="对象4"/>
          <p:cNvSpPr/>
          <p:nvPr>
            <p:custDataLst>
              <p:tags r:id="rId4"/>
            </p:custDataLst>
          </p:nvPr>
        </p:nvSpPr>
        <p:spPr>
          <a:xfrm>
            <a:off x="1066165" y="2601278"/>
            <a:ext cx="3191256" cy="3191256"/>
          </a:xfrm>
          <a:prstGeom prst="ellipse">
            <a:avLst/>
          </a:prstGeom>
          <a:solidFill>
            <a:schemeClr val="accent1">
              <a:lumMod val="20000"/>
              <a:lumOff val="80000"/>
              <a:alpha val="50000"/>
            </a:schemeClr>
          </a:solidFill>
        </p:spPr>
        <p:txBody>
          <a:bodyPr/>
          <a:lstStyle/>
          <a:p>
            <a:endParaRPr lang="en-US">
              <a:latin typeface="Arial" panose="020B0604020202020204" pitchFamily="34" charset="0"/>
              <a:sym typeface="Arial" panose="020B0604020202020204" pitchFamily="34" charset="0"/>
            </a:endParaRPr>
          </a:p>
        </p:txBody>
      </p:sp>
      <p:sp>
        <p:nvSpPr>
          <p:cNvPr id="15" name="对象5"/>
          <p:cNvSpPr/>
          <p:nvPr>
            <p:custDataLst>
              <p:tags r:id="rId5"/>
            </p:custDataLst>
          </p:nvPr>
        </p:nvSpPr>
        <p:spPr>
          <a:xfrm>
            <a:off x="2676525" y="4238308"/>
            <a:ext cx="1627632" cy="1856232"/>
          </a:xfrm>
          <a:custGeom>
            <a:avLst/>
            <a:gdLst/>
            <a:ahLst/>
            <a:cxnLst/>
            <a:rect l="l" t="t" r="r" b="b"/>
            <a:pathLst>
              <a:path w="1627632" h="1856232">
                <a:moveTo>
                  <a:pt x="0" y="1792224"/>
                </a:moveTo>
                <a:cubicBezTo>
                  <a:pt x="0" y="1828800"/>
                  <a:pt x="27432" y="1856232"/>
                  <a:pt x="54864" y="1856232"/>
                </a:cubicBezTo>
                <a:cubicBezTo>
                  <a:pt x="356616" y="1856232"/>
                  <a:pt x="676656" y="1764792"/>
                  <a:pt x="950976" y="1609344"/>
                </a:cubicBezTo>
                <a:cubicBezTo>
                  <a:pt x="1225296" y="1444752"/>
                  <a:pt x="1453896" y="1225296"/>
                  <a:pt x="1618488" y="960120"/>
                </a:cubicBezTo>
                <a:cubicBezTo>
                  <a:pt x="1636776" y="932688"/>
                  <a:pt x="1627632" y="905256"/>
                  <a:pt x="1600200" y="886968"/>
                </a:cubicBezTo>
                <a:lnTo>
                  <a:pt x="73152" y="9144"/>
                </a:lnTo>
                <a:cubicBezTo>
                  <a:pt x="45720" y="-9144"/>
                  <a:pt x="18288" y="9144"/>
                  <a:pt x="0" y="54864"/>
                </a:cubicBezTo>
                <a:lnTo>
                  <a:pt x="0" y="1792224"/>
                </a:lnTo>
              </a:path>
            </a:pathLst>
          </a:custGeom>
          <a:gradFill>
            <a:gsLst>
              <a:gs pos="0">
                <a:schemeClr val="accent3">
                  <a:alpha val="100000"/>
                </a:schemeClr>
              </a:gs>
              <a:gs pos="100000">
                <a:schemeClr val="accent2">
                  <a:alpha val="100000"/>
                </a:schemeClr>
              </a:gs>
            </a:gsLst>
            <a:lin ang="14391897" scaled="0"/>
          </a:gradFill>
          <a:ln w="25400">
            <a:solidFill>
              <a:schemeClr val="lt1"/>
            </a:solidFill>
            <a:prstDash val="solid"/>
          </a:ln>
          <a:effectLst/>
          <a:extLst>
            <a:ext uri="{AF507438-7753-43E0-B8FC-AC1667EBCBE1}">
              <a14:hiddenEffects xmlns:a14="http://schemas.microsoft.com/office/drawing/2010/main">
                <a:effectLst>
                  <a:outerShdw blurRad="254000" dist="127000" dir="5400000" algn="ctr" rotWithShape="0">
                    <a:srgbClr val="000000">
                      <a:alpha val="40000"/>
                    </a:srgbClr>
                  </a:outerShdw>
                </a:effectLst>
              </a14:hiddenEffects>
            </a:ext>
          </a:extLst>
        </p:spPr>
        <p:style>
          <a:lnRef idx="2">
            <a:schemeClr val="accent1">
              <a:lumMod val="75000"/>
            </a:schemeClr>
          </a:lnRef>
          <a:fillRef idx="1">
            <a:schemeClr val="accent1"/>
          </a:fillRef>
          <a:effectRef idx="0">
            <a:srgbClr val="FFFFFF"/>
          </a:effectRef>
          <a:fontRef idx="minor">
            <a:schemeClr val="lt1"/>
          </a:fontRef>
        </p:style>
        <p:txBody>
          <a:bodyPr/>
          <a:lstStyle/>
          <a:p>
            <a:endParaRPr lang="en-US">
              <a:latin typeface="Arial" panose="020B0604020202020204" pitchFamily="34" charset="0"/>
              <a:sym typeface="Arial" panose="020B0604020202020204" pitchFamily="34" charset="0"/>
            </a:endParaRPr>
          </a:p>
        </p:txBody>
      </p:sp>
      <p:sp>
        <p:nvSpPr>
          <p:cNvPr id="16" name="对象6"/>
          <p:cNvSpPr/>
          <p:nvPr>
            <p:custDataLst>
              <p:tags r:id="rId6"/>
            </p:custDataLst>
          </p:nvPr>
        </p:nvSpPr>
        <p:spPr>
          <a:xfrm>
            <a:off x="2713355" y="3214053"/>
            <a:ext cx="1947672" cy="1965960"/>
          </a:xfrm>
          <a:custGeom>
            <a:avLst/>
            <a:gdLst/>
            <a:ahLst/>
            <a:cxnLst/>
            <a:rect l="l" t="t" r="r" b="b"/>
            <a:pathLst>
              <a:path w="1947672" h="1965960">
                <a:moveTo>
                  <a:pt x="1636776" y="1956816"/>
                </a:moveTo>
                <a:cubicBezTo>
                  <a:pt x="1664208" y="1965960"/>
                  <a:pt x="1691640" y="1965960"/>
                  <a:pt x="1709928" y="1938528"/>
                </a:cubicBezTo>
                <a:cubicBezTo>
                  <a:pt x="1865376" y="1645920"/>
                  <a:pt x="1947672" y="1316736"/>
                  <a:pt x="1947672" y="978408"/>
                </a:cubicBezTo>
                <a:cubicBezTo>
                  <a:pt x="1947672" y="649224"/>
                  <a:pt x="1865376" y="320040"/>
                  <a:pt x="1709928" y="27432"/>
                </a:cubicBezTo>
                <a:cubicBezTo>
                  <a:pt x="1691640" y="0"/>
                  <a:pt x="1664208" y="-9144"/>
                  <a:pt x="1636776" y="9144"/>
                </a:cubicBezTo>
                <a:lnTo>
                  <a:pt x="27432" y="941832"/>
                </a:lnTo>
                <a:cubicBezTo>
                  <a:pt x="-9144" y="960120"/>
                  <a:pt x="-9144" y="1005840"/>
                  <a:pt x="27432" y="1024128"/>
                </a:cubicBezTo>
                <a:lnTo>
                  <a:pt x="1636776" y="1956816"/>
                </a:lnTo>
              </a:path>
            </a:pathLst>
          </a:custGeom>
          <a:gradFill>
            <a:gsLst>
              <a:gs pos="0">
                <a:schemeClr val="accent1">
                  <a:alpha val="100000"/>
                </a:schemeClr>
              </a:gs>
              <a:gs pos="100000">
                <a:schemeClr val="accent2">
                  <a:alpha val="100000"/>
                </a:schemeClr>
              </a:gs>
            </a:gsLst>
            <a:lin ang="10702551" scaled="0"/>
          </a:gradFill>
          <a:ln w="25400">
            <a:solidFill>
              <a:schemeClr val="lt1"/>
            </a:solidFill>
            <a:prstDash val="solid"/>
          </a:ln>
          <a:effectLst/>
          <a:extLst>
            <a:ext uri="{AF507438-7753-43E0-B8FC-AC1667EBCBE1}">
              <a14:hiddenEffects xmlns:a14="http://schemas.microsoft.com/office/drawing/2010/main">
                <a:effectLst>
                  <a:outerShdw blurRad="254000" dist="127000" dir="5400000" algn="ctr" rotWithShape="0">
                    <a:srgbClr val="000000">
                      <a:alpha val="40000"/>
                    </a:srgbClr>
                  </a:outerShdw>
                </a:effectLst>
              </a14:hiddenEffects>
            </a:ext>
          </a:extLst>
        </p:spPr>
        <p:style>
          <a:lnRef idx="2">
            <a:schemeClr val="accent1">
              <a:lumMod val="75000"/>
            </a:schemeClr>
          </a:lnRef>
          <a:fillRef idx="1">
            <a:schemeClr val="accent1"/>
          </a:fillRef>
          <a:effectRef idx="0">
            <a:srgbClr val="FFFFFF"/>
          </a:effectRef>
          <a:fontRef idx="minor">
            <a:schemeClr val="lt1"/>
          </a:fontRef>
        </p:style>
        <p:txBody>
          <a:bodyPr/>
          <a:lstStyle/>
          <a:p>
            <a:endParaRPr lang="en-US">
              <a:latin typeface="Arial" panose="020B0604020202020204" pitchFamily="34" charset="0"/>
              <a:sym typeface="Arial" panose="020B0604020202020204" pitchFamily="34" charset="0"/>
            </a:endParaRPr>
          </a:p>
        </p:txBody>
      </p:sp>
      <p:sp>
        <p:nvSpPr>
          <p:cNvPr id="18" name="对象7"/>
          <p:cNvSpPr/>
          <p:nvPr>
            <p:custDataLst>
              <p:tags r:id="rId7"/>
            </p:custDataLst>
          </p:nvPr>
        </p:nvSpPr>
        <p:spPr>
          <a:xfrm>
            <a:off x="2658745" y="2098358"/>
            <a:ext cx="1801368" cy="2066544"/>
          </a:xfrm>
          <a:custGeom>
            <a:avLst/>
            <a:gdLst/>
            <a:ahLst/>
            <a:cxnLst/>
            <a:rect l="l" t="t" r="r" b="b"/>
            <a:pathLst>
              <a:path w="1801368" h="2066544">
                <a:moveTo>
                  <a:pt x="1773936" y="1078992"/>
                </a:moveTo>
                <a:cubicBezTo>
                  <a:pt x="1801368" y="1060704"/>
                  <a:pt x="1810512" y="1033272"/>
                  <a:pt x="1792224" y="1005840"/>
                </a:cubicBezTo>
                <a:cubicBezTo>
                  <a:pt x="1609344" y="704088"/>
                  <a:pt x="1353312" y="457200"/>
                  <a:pt x="1051560" y="283464"/>
                </a:cubicBezTo>
                <a:cubicBezTo>
                  <a:pt x="749808" y="100584"/>
                  <a:pt x="402336" y="9144"/>
                  <a:pt x="54864" y="0"/>
                </a:cubicBezTo>
                <a:cubicBezTo>
                  <a:pt x="18288" y="0"/>
                  <a:pt x="-9144" y="18288"/>
                  <a:pt x="0" y="45720"/>
                </a:cubicBezTo>
                <a:lnTo>
                  <a:pt x="91440" y="2011680"/>
                </a:lnTo>
                <a:cubicBezTo>
                  <a:pt x="91440" y="2048256"/>
                  <a:pt x="45720" y="2075688"/>
                  <a:pt x="73152" y="2057400"/>
                </a:cubicBezTo>
                <a:lnTo>
                  <a:pt x="1773936" y="1078992"/>
                </a:lnTo>
              </a:path>
            </a:pathLst>
          </a:custGeom>
          <a:gradFill>
            <a:gsLst>
              <a:gs pos="0">
                <a:schemeClr val="accent3">
                  <a:alpha val="100000"/>
                </a:schemeClr>
              </a:gs>
              <a:gs pos="100000">
                <a:schemeClr val="accent2">
                  <a:alpha val="100000"/>
                </a:schemeClr>
              </a:gs>
            </a:gsLst>
            <a:lin ang="7310709" scaled="0"/>
          </a:gradFill>
          <a:ln w="25400">
            <a:solidFill>
              <a:schemeClr val="lt1"/>
            </a:solidFill>
            <a:prstDash val="solid"/>
          </a:ln>
          <a:effectLst/>
          <a:extLst>
            <a:ext uri="{AF507438-7753-43E0-B8FC-AC1667EBCBE1}">
              <a14:hiddenEffects xmlns:a14="http://schemas.microsoft.com/office/drawing/2010/main">
                <a:effectLst>
                  <a:outerShdw blurRad="254000" dist="127000" dir="5400000" algn="ctr" rotWithShape="0">
                    <a:srgbClr val="000000">
                      <a:alpha val="40000"/>
                    </a:srgbClr>
                  </a:outerShdw>
                </a:effectLst>
              </a14:hiddenEffects>
            </a:ext>
          </a:extLst>
        </p:spPr>
        <p:style>
          <a:lnRef idx="2">
            <a:schemeClr val="accent1">
              <a:lumMod val="75000"/>
            </a:schemeClr>
          </a:lnRef>
          <a:fillRef idx="1">
            <a:schemeClr val="accent1"/>
          </a:fillRef>
          <a:effectRef idx="0">
            <a:srgbClr val="FFFFFF"/>
          </a:effectRef>
          <a:fontRef idx="minor">
            <a:schemeClr val="lt1"/>
          </a:fontRef>
        </p:style>
        <p:txBody>
          <a:bodyPr/>
          <a:lstStyle/>
          <a:p>
            <a:endParaRPr lang="en-US">
              <a:latin typeface="Arial" panose="020B0604020202020204" pitchFamily="34" charset="0"/>
              <a:sym typeface="Arial" panose="020B0604020202020204" pitchFamily="34" charset="0"/>
            </a:endParaRPr>
          </a:p>
        </p:txBody>
      </p:sp>
      <p:sp>
        <p:nvSpPr>
          <p:cNvPr id="5" name="对象15"/>
          <p:cNvSpPr/>
          <p:nvPr>
            <p:custDataLst>
              <p:tags r:id="rId8"/>
            </p:custDataLst>
          </p:nvPr>
        </p:nvSpPr>
        <p:spPr>
          <a:xfrm>
            <a:off x="1553591" y="3091543"/>
            <a:ext cx="2419695" cy="2280367"/>
          </a:xfrm>
          <a:prstGeom prst="ellipse">
            <a:avLst/>
          </a:prstGeom>
          <a:solidFill>
            <a:srgbClr val="FFFFFF"/>
          </a:solidFill>
          <a:ln w="12700">
            <a:noFill/>
          </a:ln>
          <a:effectLst/>
          <a:extLst>
            <a:ext uri="{AF507438-7753-43E0-B8FC-AC1667EBCBE1}">
              <a14:hiddenEffects xmlns:a14="http://schemas.microsoft.com/office/drawing/2010/main">
                <a:effectLst>
                  <a:outerShdw blurRad="127000" dist="127000" dir="5400000" algn="ctr" rotWithShape="0">
                    <a:srgbClr val="000000">
                      <a:alpha val="40000"/>
                    </a:srgbClr>
                  </a:outerShdw>
                </a:effectLst>
              </a14:hiddenEffects>
            </a:ext>
          </a:ex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rmAutofit fontScale="95000"/>
          </a:bodyPr>
          <a:lstStyle/>
          <a:p>
            <a:pPr lvl="0" algn="ctr">
              <a:spcBef>
                <a:spcPct val="0"/>
              </a:spcBef>
              <a:spcAft>
                <a:spcPct val="0"/>
              </a:spcAft>
              <a:buClrTx/>
              <a:buSzTx/>
              <a:buFontTx/>
            </a:pPr>
            <a:r>
              <a:rPr lang="en-US" b="1" dirty="0">
                <a:solidFill>
                  <a:srgbClr val="000000"/>
                </a:solidFill>
                <a:latin typeface="+mj-lt"/>
                <a:sym typeface="+mn-ea"/>
              </a:rPr>
              <a:t>3 Kata yang menggambarkan Kurikulum</a:t>
            </a:r>
          </a:p>
        </p:txBody>
      </p:sp>
      <p:sp>
        <p:nvSpPr>
          <p:cNvPr id="6" name="对象16"/>
          <p:cNvSpPr/>
          <p:nvPr>
            <p:custDataLst>
              <p:tags r:id="rId9"/>
            </p:custDataLst>
          </p:nvPr>
        </p:nvSpPr>
        <p:spPr>
          <a:xfrm>
            <a:off x="1652270" y="3195638"/>
            <a:ext cx="2002536" cy="2002536"/>
          </a:xfrm>
          <a:custGeom>
            <a:avLst/>
            <a:gdLst/>
            <a:ahLst/>
            <a:cxnLst/>
            <a:rect l="l" t="t" r="r" b="b"/>
            <a:pathLst>
              <a:path w="2002536" h="2002536">
                <a:moveTo>
                  <a:pt x="987552" y="0"/>
                </a:moveTo>
                <a:cubicBezTo>
                  <a:pt x="987552" y="0"/>
                  <a:pt x="996696" y="0"/>
                  <a:pt x="1005840" y="0"/>
                </a:cubicBezTo>
                <a:cubicBezTo>
                  <a:pt x="1005840" y="0"/>
                  <a:pt x="1014984" y="0"/>
                  <a:pt x="1024128" y="0"/>
                </a:cubicBezTo>
                <a:lnTo>
                  <a:pt x="1024128" y="27432"/>
                </a:lnTo>
                <a:cubicBezTo>
                  <a:pt x="1014984" y="27432"/>
                  <a:pt x="1005840" y="27432"/>
                  <a:pt x="1005840" y="27432"/>
                </a:cubicBezTo>
                <a:cubicBezTo>
                  <a:pt x="996696" y="27432"/>
                  <a:pt x="987552" y="27432"/>
                  <a:pt x="987552" y="27432"/>
                </a:cubicBezTo>
                <a:lnTo>
                  <a:pt x="987552" y="0"/>
                </a:lnTo>
                <a:moveTo>
                  <a:pt x="905256" y="9144"/>
                </a:moveTo>
                <a:cubicBezTo>
                  <a:pt x="914400" y="0"/>
                  <a:pt x="932688" y="0"/>
                  <a:pt x="941832" y="0"/>
                </a:cubicBezTo>
                <a:lnTo>
                  <a:pt x="941832" y="27432"/>
                </a:lnTo>
                <a:cubicBezTo>
                  <a:pt x="932688" y="27432"/>
                  <a:pt x="923544" y="27432"/>
                  <a:pt x="905256" y="27432"/>
                </a:cubicBezTo>
                <a:lnTo>
                  <a:pt x="905256" y="9144"/>
                </a:lnTo>
                <a:moveTo>
                  <a:pt x="1060704" y="0"/>
                </a:moveTo>
                <a:cubicBezTo>
                  <a:pt x="1078992" y="0"/>
                  <a:pt x="1088136" y="0"/>
                  <a:pt x="1097280" y="9144"/>
                </a:cubicBezTo>
                <a:lnTo>
                  <a:pt x="1097280" y="27432"/>
                </a:lnTo>
                <a:cubicBezTo>
                  <a:pt x="1088136" y="27432"/>
                  <a:pt x="1069848" y="27432"/>
                  <a:pt x="1060704" y="27432"/>
                </a:cubicBezTo>
                <a:lnTo>
                  <a:pt x="1060704" y="0"/>
                </a:lnTo>
                <a:moveTo>
                  <a:pt x="822960" y="18288"/>
                </a:moveTo>
                <a:cubicBezTo>
                  <a:pt x="841248" y="9144"/>
                  <a:pt x="850392" y="9144"/>
                  <a:pt x="868680" y="9144"/>
                </a:cubicBezTo>
                <a:lnTo>
                  <a:pt x="868680" y="36576"/>
                </a:lnTo>
                <a:cubicBezTo>
                  <a:pt x="859536" y="36576"/>
                  <a:pt x="841248" y="36576"/>
                  <a:pt x="832104" y="36576"/>
                </a:cubicBezTo>
                <a:lnTo>
                  <a:pt x="822960" y="18288"/>
                </a:lnTo>
                <a:moveTo>
                  <a:pt x="1143000" y="9144"/>
                </a:moveTo>
                <a:cubicBezTo>
                  <a:pt x="1152144" y="9144"/>
                  <a:pt x="1170432" y="9144"/>
                  <a:pt x="1179576" y="18288"/>
                </a:cubicBezTo>
                <a:lnTo>
                  <a:pt x="1179576" y="36576"/>
                </a:lnTo>
                <a:cubicBezTo>
                  <a:pt x="1161288" y="36576"/>
                  <a:pt x="1152144" y="36576"/>
                  <a:pt x="1133856" y="36576"/>
                </a:cubicBezTo>
                <a:lnTo>
                  <a:pt x="1143000" y="9144"/>
                </a:lnTo>
                <a:moveTo>
                  <a:pt x="749808" y="36576"/>
                </a:moveTo>
                <a:cubicBezTo>
                  <a:pt x="758952" y="27432"/>
                  <a:pt x="777240" y="27432"/>
                  <a:pt x="786384" y="27432"/>
                </a:cubicBezTo>
                <a:lnTo>
                  <a:pt x="795528" y="45720"/>
                </a:lnTo>
                <a:cubicBezTo>
                  <a:pt x="777240" y="54864"/>
                  <a:pt x="768096" y="54864"/>
                  <a:pt x="758952" y="54864"/>
                </a:cubicBezTo>
                <a:lnTo>
                  <a:pt x="749808" y="36576"/>
                </a:lnTo>
                <a:moveTo>
                  <a:pt x="1216152" y="27432"/>
                </a:moveTo>
                <a:cubicBezTo>
                  <a:pt x="1234440" y="27432"/>
                  <a:pt x="1243584" y="27432"/>
                  <a:pt x="1252728" y="36576"/>
                </a:cubicBezTo>
                <a:lnTo>
                  <a:pt x="1252728" y="54864"/>
                </a:lnTo>
                <a:cubicBezTo>
                  <a:pt x="1234440" y="54864"/>
                  <a:pt x="1225296" y="54864"/>
                  <a:pt x="1216152" y="45720"/>
                </a:cubicBezTo>
                <a:lnTo>
                  <a:pt x="1216152" y="27432"/>
                </a:lnTo>
                <a:moveTo>
                  <a:pt x="676656" y="54864"/>
                </a:moveTo>
                <a:cubicBezTo>
                  <a:pt x="685800" y="54864"/>
                  <a:pt x="694944" y="45720"/>
                  <a:pt x="713232" y="45720"/>
                </a:cubicBezTo>
                <a:lnTo>
                  <a:pt x="722376" y="64008"/>
                </a:lnTo>
                <a:cubicBezTo>
                  <a:pt x="704088" y="73152"/>
                  <a:pt x="694944" y="73152"/>
                  <a:pt x="685800" y="82296"/>
                </a:cubicBezTo>
                <a:lnTo>
                  <a:pt x="676656" y="54864"/>
                </a:lnTo>
                <a:moveTo>
                  <a:pt x="1298448" y="45720"/>
                </a:moveTo>
                <a:cubicBezTo>
                  <a:pt x="1307592" y="45720"/>
                  <a:pt x="1316736" y="54864"/>
                  <a:pt x="1335024" y="54864"/>
                </a:cubicBezTo>
                <a:lnTo>
                  <a:pt x="1325880" y="82296"/>
                </a:lnTo>
                <a:cubicBezTo>
                  <a:pt x="1307592" y="73152"/>
                  <a:pt x="1298448" y="73152"/>
                  <a:pt x="1289304" y="64008"/>
                </a:cubicBezTo>
                <a:lnTo>
                  <a:pt x="1298448" y="45720"/>
                </a:lnTo>
                <a:moveTo>
                  <a:pt x="603504" y="82296"/>
                </a:moveTo>
                <a:cubicBezTo>
                  <a:pt x="612648" y="82296"/>
                  <a:pt x="621792" y="73152"/>
                  <a:pt x="640080" y="73152"/>
                </a:cubicBezTo>
                <a:lnTo>
                  <a:pt x="649224" y="91440"/>
                </a:lnTo>
                <a:cubicBezTo>
                  <a:pt x="630936" y="100584"/>
                  <a:pt x="621792" y="100584"/>
                  <a:pt x="612648" y="109728"/>
                </a:cubicBezTo>
                <a:lnTo>
                  <a:pt x="603504" y="82296"/>
                </a:lnTo>
                <a:moveTo>
                  <a:pt x="1371600" y="73152"/>
                </a:moveTo>
                <a:cubicBezTo>
                  <a:pt x="1380744" y="73152"/>
                  <a:pt x="1389888" y="82296"/>
                  <a:pt x="1408176" y="82296"/>
                </a:cubicBezTo>
                <a:lnTo>
                  <a:pt x="1399032" y="109728"/>
                </a:lnTo>
                <a:cubicBezTo>
                  <a:pt x="1380744" y="100584"/>
                  <a:pt x="1371600" y="100584"/>
                  <a:pt x="1362456" y="91440"/>
                </a:cubicBezTo>
                <a:lnTo>
                  <a:pt x="1371600" y="73152"/>
                </a:lnTo>
                <a:moveTo>
                  <a:pt x="530352" y="118872"/>
                </a:moveTo>
                <a:cubicBezTo>
                  <a:pt x="539496" y="109728"/>
                  <a:pt x="557784" y="109728"/>
                  <a:pt x="566928" y="100584"/>
                </a:cubicBezTo>
                <a:lnTo>
                  <a:pt x="576072" y="118872"/>
                </a:lnTo>
                <a:cubicBezTo>
                  <a:pt x="566928" y="128016"/>
                  <a:pt x="557784" y="137160"/>
                  <a:pt x="539496" y="137160"/>
                </a:cubicBezTo>
                <a:lnTo>
                  <a:pt x="530352" y="118872"/>
                </a:lnTo>
                <a:moveTo>
                  <a:pt x="1444752" y="100584"/>
                </a:moveTo>
                <a:cubicBezTo>
                  <a:pt x="1453896" y="109728"/>
                  <a:pt x="1463040" y="109728"/>
                  <a:pt x="1472184" y="118872"/>
                </a:cubicBezTo>
                <a:lnTo>
                  <a:pt x="1463040" y="137160"/>
                </a:lnTo>
                <a:cubicBezTo>
                  <a:pt x="1453896" y="137160"/>
                  <a:pt x="1444752" y="128016"/>
                  <a:pt x="1426464" y="118872"/>
                </a:cubicBezTo>
                <a:lnTo>
                  <a:pt x="1444752" y="100584"/>
                </a:lnTo>
                <a:moveTo>
                  <a:pt x="466344" y="155448"/>
                </a:moveTo>
                <a:cubicBezTo>
                  <a:pt x="475488" y="155448"/>
                  <a:pt x="484632" y="146304"/>
                  <a:pt x="493776" y="137160"/>
                </a:cubicBezTo>
                <a:lnTo>
                  <a:pt x="512064" y="155448"/>
                </a:lnTo>
                <a:cubicBezTo>
                  <a:pt x="493776" y="164592"/>
                  <a:pt x="484632" y="173736"/>
                  <a:pt x="475488" y="182880"/>
                </a:cubicBezTo>
                <a:lnTo>
                  <a:pt x="466344" y="155448"/>
                </a:lnTo>
                <a:moveTo>
                  <a:pt x="1508760" y="137160"/>
                </a:moveTo>
                <a:cubicBezTo>
                  <a:pt x="1517904" y="146304"/>
                  <a:pt x="1536192" y="155448"/>
                  <a:pt x="1545336" y="155448"/>
                </a:cubicBezTo>
                <a:lnTo>
                  <a:pt x="1527048" y="182880"/>
                </a:lnTo>
                <a:cubicBezTo>
                  <a:pt x="1517904" y="173736"/>
                  <a:pt x="1508760" y="164592"/>
                  <a:pt x="1499616" y="155448"/>
                </a:cubicBezTo>
                <a:lnTo>
                  <a:pt x="1508760" y="137160"/>
                </a:lnTo>
                <a:moveTo>
                  <a:pt x="1572768" y="182880"/>
                </a:moveTo>
                <a:cubicBezTo>
                  <a:pt x="1591056" y="192024"/>
                  <a:pt x="1600200" y="192024"/>
                  <a:pt x="1609344" y="201168"/>
                </a:cubicBezTo>
                <a:lnTo>
                  <a:pt x="1591056" y="219456"/>
                </a:lnTo>
                <a:cubicBezTo>
                  <a:pt x="1581912" y="219456"/>
                  <a:pt x="1572768" y="210312"/>
                  <a:pt x="1563624" y="201168"/>
                </a:cubicBezTo>
                <a:lnTo>
                  <a:pt x="1572768" y="182880"/>
                </a:lnTo>
                <a:moveTo>
                  <a:pt x="393192" y="201168"/>
                </a:moveTo>
                <a:cubicBezTo>
                  <a:pt x="411480" y="192024"/>
                  <a:pt x="420624" y="192024"/>
                  <a:pt x="429768" y="182880"/>
                </a:cubicBezTo>
                <a:lnTo>
                  <a:pt x="448056" y="201168"/>
                </a:lnTo>
                <a:cubicBezTo>
                  <a:pt x="429768" y="210312"/>
                  <a:pt x="420624" y="219456"/>
                  <a:pt x="411480" y="219456"/>
                </a:cubicBezTo>
                <a:lnTo>
                  <a:pt x="393192" y="201168"/>
                </a:lnTo>
                <a:moveTo>
                  <a:pt x="1636776" y="228600"/>
                </a:moveTo>
                <a:cubicBezTo>
                  <a:pt x="1645920" y="237744"/>
                  <a:pt x="1664208" y="246888"/>
                  <a:pt x="1673352" y="256032"/>
                </a:cubicBezTo>
                <a:lnTo>
                  <a:pt x="1655064" y="274320"/>
                </a:lnTo>
                <a:cubicBezTo>
                  <a:pt x="1645920" y="265176"/>
                  <a:pt x="1636776" y="256032"/>
                  <a:pt x="1627632" y="246888"/>
                </a:cubicBezTo>
                <a:lnTo>
                  <a:pt x="1636776" y="228600"/>
                </a:lnTo>
                <a:moveTo>
                  <a:pt x="338328" y="256032"/>
                </a:moveTo>
                <a:cubicBezTo>
                  <a:pt x="347472" y="246888"/>
                  <a:pt x="356616" y="237744"/>
                  <a:pt x="365760" y="228600"/>
                </a:cubicBezTo>
                <a:lnTo>
                  <a:pt x="384048" y="246888"/>
                </a:lnTo>
                <a:cubicBezTo>
                  <a:pt x="374904" y="256032"/>
                  <a:pt x="365760" y="265176"/>
                  <a:pt x="356616" y="274320"/>
                </a:cubicBezTo>
                <a:lnTo>
                  <a:pt x="338328" y="256032"/>
                </a:lnTo>
                <a:moveTo>
                  <a:pt x="1700784" y="283464"/>
                </a:moveTo>
                <a:cubicBezTo>
                  <a:pt x="1709928" y="292608"/>
                  <a:pt x="1719072" y="301752"/>
                  <a:pt x="1728216" y="310896"/>
                </a:cubicBezTo>
                <a:lnTo>
                  <a:pt x="1709928" y="329184"/>
                </a:lnTo>
                <a:cubicBezTo>
                  <a:pt x="1700784" y="320040"/>
                  <a:pt x="1691640" y="310896"/>
                  <a:pt x="1682496" y="301752"/>
                </a:cubicBezTo>
                <a:lnTo>
                  <a:pt x="1700784" y="283464"/>
                </a:lnTo>
                <a:moveTo>
                  <a:pt x="283464" y="310896"/>
                </a:moveTo>
                <a:cubicBezTo>
                  <a:pt x="292608" y="301752"/>
                  <a:pt x="301752" y="292608"/>
                  <a:pt x="310896" y="283464"/>
                </a:cubicBezTo>
                <a:lnTo>
                  <a:pt x="329184" y="301752"/>
                </a:lnTo>
                <a:cubicBezTo>
                  <a:pt x="320040" y="310896"/>
                  <a:pt x="310896" y="320040"/>
                  <a:pt x="301752" y="329184"/>
                </a:cubicBezTo>
                <a:lnTo>
                  <a:pt x="283464" y="310896"/>
                </a:lnTo>
                <a:moveTo>
                  <a:pt x="1755648" y="338328"/>
                </a:moveTo>
                <a:cubicBezTo>
                  <a:pt x="1764792" y="347472"/>
                  <a:pt x="1773936" y="356616"/>
                  <a:pt x="1783080" y="365760"/>
                </a:cubicBezTo>
                <a:lnTo>
                  <a:pt x="1755648" y="384048"/>
                </a:lnTo>
                <a:cubicBezTo>
                  <a:pt x="1755648" y="374904"/>
                  <a:pt x="1746504" y="365760"/>
                  <a:pt x="1737360" y="356616"/>
                </a:cubicBezTo>
                <a:lnTo>
                  <a:pt x="1755648" y="338328"/>
                </a:lnTo>
                <a:moveTo>
                  <a:pt x="228600" y="365760"/>
                </a:moveTo>
                <a:cubicBezTo>
                  <a:pt x="237744" y="356616"/>
                  <a:pt x="246888" y="347472"/>
                  <a:pt x="256032" y="338328"/>
                </a:cubicBezTo>
                <a:lnTo>
                  <a:pt x="274320" y="356616"/>
                </a:lnTo>
                <a:cubicBezTo>
                  <a:pt x="265176" y="365760"/>
                  <a:pt x="256032" y="374904"/>
                  <a:pt x="246888" y="384048"/>
                </a:cubicBezTo>
                <a:lnTo>
                  <a:pt x="228600" y="365760"/>
                </a:lnTo>
                <a:moveTo>
                  <a:pt x="1801368" y="393192"/>
                </a:moveTo>
                <a:cubicBezTo>
                  <a:pt x="1810512" y="411480"/>
                  <a:pt x="1819656" y="420624"/>
                  <a:pt x="1828800" y="429768"/>
                </a:cubicBezTo>
                <a:lnTo>
                  <a:pt x="1801368" y="448056"/>
                </a:lnTo>
                <a:cubicBezTo>
                  <a:pt x="1801368" y="429768"/>
                  <a:pt x="1792224" y="420624"/>
                  <a:pt x="1783080" y="411480"/>
                </a:cubicBezTo>
                <a:lnTo>
                  <a:pt x="1801368" y="393192"/>
                </a:lnTo>
                <a:moveTo>
                  <a:pt x="182880" y="429768"/>
                </a:moveTo>
                <a:cubicBezTo>
                  <a:pt x="192024" y="420624"/>
                  <a:pt x="192024" y="411480"/>
                  <a:pt x="201168" y="393192"/>
                </a:cubicBezTo>
                <a:lnTo>
                  <a:pt x="219456" y="411480"/>
                </a:lnTo>
                <a:cubicBezTo>
                  <a:pt x="219456" y="420624"/>
                  <a:pt x="210312" y="429768"/>
                  <a:pt x="201168" y="448056"/>
                </a:cubicBezTo>
                <a:lnTo>
                  <a:pt x="182880" y="429768"/>
                </a:lnTo>
                <a:moveTo>
                  <a:pt x="1847088" y="466344"/>
                </a:moveTo>
                <a:cubicBezTo>
                  <a:pt x="1856232" y="475488"/>
                  <a:pt x="1865376" y="484632"/>
                  <a:pt x="1865376" y="493776"/>
                </a:cubicBezTo>
                <a:lnTo>
                  <a:pt x="1847088" y="512064"/>
                </a:lnTo>
                <a:cubicBezTo>
                  <a:pt x="1837944" y="493776"/>
                  <a:pt x="1837944" y="484632"/>
                  <a:pt x="1828800" y="475488"/>
                </a:cubicBezTo>
                <a:lnTo>
                  <a:pt x="1847088" y="466344"/>
                </a:lnTo>
                <a:moveTo>
                  <a:pt x="137160" y="493776"/>
                </a:moveTo>
                <a:cubicBezTo>
                  <a:pt x="146304" y="484632"/>
                  <a:pt x="155448" y="475488"/>
                  <a:pt x="155448" y="466344"/>
                </a:cubicBezTo>
                <a:lnTo>
                  <a:pt x="182880" y="475488"/>
                </a:lnTo>
                <a:cubicBezTo>
                  <a:pt x="173736" y="484632"/>
                  <a:pt x="164592" y="493776"/>
                  <a:pt x="155448" y="512064"/>
                </a:cubicBezTo>
                <a:lnTo>
                  <a:pt x="137160" y="493776"/>
                </a:lnTo>
                <a:moveTo>
                  <a:pt x="100584" y="566928"/>
                </a:moveTo>
                <a:cubicBezTo>
                  <a:pt x="109728" y="557784"/>
                  <a:pt x="109728" y="539496"/>
                  <a:pt x="118872" y="530352"/>
                </a:cubicBezTo>
                <a:lnTo>
                  <a:pt x="137160" y="539496"/>
                </a:lnTo>
                <a:cubicBezTo>
                  <a:pt x="137160" y="557784"/>
                  <a:pt x="128016" y="566928"/>
                  <a:pt x="118872" y="576072"/>
                </a:cubicBezTo>
                <a:lnTo>
                  <a:pt x="100584" y="566928"/>
                </a:lnTo>
                <a:moveTo>
                  <a:pt x="1892808" y="530352"/>
                </a:moveTo>
                <a:cubicBezTo>
                  <a:pt x="1892808" y="539496"/>
                  <a:pt x="1901952" y="557784"/>
                  <a:pt x="1901952" y="566928"/>
                </a:cubicBezTo>
                <a:lnTo>
                  <a:pt x="1883664" y="576072"/>
                </a:lnTo>
                <a:cubicBezTo>
                  <a:pt x="1874520" y="566928"/>
                  <a:pt x="1874520" y="557784"/>
                  <a:pt x="1865376" y="539496"/>
                </a:cubicBezTo>
                <a:lnTo>
                  <a:pt x="1892808" y="530352"/>
                </a:lnTo>
                <a:moveTo>
                  <a:pt x="73152" y="640080"/>
                </a:moveTo>
                <a:cubicBezTo>
                  <a:pt x="73152" y="621792"/>
                  <a:pt x="82296" y="612648"/>
                  <a:pt x="82296" y="603504"/>
                </a:cubicBezTo>
                <a:lnTo>
                  <a:pt x="109728" y="612648"/>
                </a:lnTo>
                <a:cubicBezTo>
                  <a:pt x="100584" y="621792"/>
                  <a:pt x="100584" y="630936"/>
                  <a:pt x="91440" y="649224"/>
                </a:cubicBezTo>
                <a:lnTo>
                  <a:pt x="73152" y="640080"/>
                </a:lnTo>
                <a:moveTo>
                  <a:pt x="1920240" y="603504"/>
                </a:moveTo>
                <a:cubicBezTo>
                  <a:pt x="1929384" y="612648"/>
                  <a:pt x="1929384" y="621792"/>
                  <a:pt x="1938528" y="640080"/>
                </a:cubicBezTo>
                <a:lnTo>
                  <a:pt x="1911096" y="649224"/>
                </a:lnTo>
                <a:cubicBezTo>
                  <a:pt x="1911096" y="630936"/>
                  <a:pt x="1901952" y="621792"/>
                  <a:pt x="1901952" y="612648"/>
                </a:cubicBezTo>
                <a:lnTo>
                  <a:pt x="1920240" y="603504"/>
                </a:lnTo>
                <a:moveTo>
                  <a:pt x="45720" y="713232"/>
                </a:moveTo>
                <a:cubicBezTo>
                  <a:pt x="45720" y="694944"/>
                  <a:pt x="54864" y="685800"/>
                  <a:pt x="54864" y="676656"/>
                </a:cubicBezTo>
                <a:lnTo>
                  <a:pt x="82296" y="685800"/>
                </a:lnTo>
                <a:cubicBezTo>
                  <a:pt x="73152" y="694944"/>
                  <a:pt x="73152" y="704088"/>
                  <a:pt x="64008" y="722376"/>
                </a:cubicBezTo>
                <a:lnTo>
                  <a:pt x="45720" y="713232"/>
                </a:lnTo>
                <a:moveTo>
                  <a:pt x="1947672" y="676656"/>
                </a:moveTo>
                <a:cubicBezTo>
                  <a:pt x="1956816" y="685800"/>
                  <a:pt x="1956816" y="694944"/>
                  <a:pt x="1965960" y="713232"/>
                </a:cubicBezTo>
                <a:lnTo>
                  <a:pt x="1938528" y="722376"/>
                </a:lnTo>
                <a:cubicBezTo>
                  <a:pt x="1938528" y="704088"/>
                  <a:pt x="1929384" y="694944"/>
                  <a:pt x="1929384" y="685800"/>
                </a:cubicBezTo>
                <a:lnTo>
                  <a:pt x="1947672" y="676656"/>
                </a:lnTo>
                <a:moveTo>
                  <a:pt x="27432" y="786384"/>
                </a:moveTo>
                <a:cubicBezTo>
                  <a:pt x="27432" y="777240"/>
                  <a:pt x="27432" y="758952"/>
                  <a:pt x="36576" y="749808"/>
                </a:cubicBezTo>
                <a:lnTo>
                  <a:pt x="54864" y="758952"/>
                </a:lnTo>
                <a:cubicBezTo>
                  <a:pt x="54864" y="768096"/>
                  <a:pt x="54864" y="777240"/>
                  <a:pt x="45720" y="795528"/>
                </a:cubicBezTo>
                <a:lnTo>
                  <a:pt x="27432" y="786384"/>
                </a:lnTo>
                <a:moveTo>
                  <a:pt x="1975104" y="749808"/>
                </a:moveTo>
                <a:cubicBezTo>
                  <a:pt x="1975104" y="758952"/>
                  <a:pt x="1984248" y="777240"/>
                  <a:pt x="1984248" y="786384"/>
                </a:cubicBezTo>
                <a:lnTo>
                  <a:pt x="1956816" y="795528"/>
                </a:lnTo>
                <a:cubicBezTo>
                  <a:pt x="1956816" y="777240"/>
                  <a:pt x="1956816" y="768096"/>
                  <a:pt x="1947672" y="758952"/>
                </a:cubicBezTo>
                <a:lnTo>
                  <a:pt x="1975104" y="749808"/>
                </a:lnTo>
                <a:moveTo>
                  <a:pt x="9144" y="868680"/>
                </a:moveTo>
                <a:cubicBezTo>
                  <a:pt x="9144" y="850392"/>
                  <a:pt x="9144" y="841248"/>
                  <a:pt x="18288" y="822960"/>
                </a:cubicBezTo>
                <a:lnTo>
                  <a:pt x="36576" y="832104"/>
                </a:lnTo>
                <a:cubicBezTo>
                  <a:pt x="36576" y="841248"/>
                  <a:pt x="36576" y="859536"/>
                  <a:pt x="36576" y="868680"/>
                </a:cubicBezTo>
                <a:lnTo>
                  <a:pt x="9144" y="868680"/>
                </a:lnTo>
                <a:moveTo>
                  <a:pt x="1993392" y="822960"/>
                </a:moveTo>
                <a:cubicBezTo>
                  <a:pt x="1993392" y="841248"/>
                  <a:pt x="1993392" y="850392"/>
                  <a:pt x="1993392" y="868680"/>
                </a:cubicBezTo>
                <a:lnTo>
                  <a:pt x="1975104" y="868680"/>
                </a:lnTo>
                <a:cubicBezTo>
                  <a:pt x="1965960" y="859536"/>
                  <a:pt x="1965960" y="841248"/>
                  <a:pt x="1965960" y="832104"/>
                </a:cubicBezTo>
                <a:lnTo>
                  <a:pt x="1993392" y="822960"/>
                </a:lnTo>
                <a:moveTo>
                  <a:pt x="0" y="941832"/>
                </a:moveTo>
                <a:cubicBezTo>
                  <a:pt x="0" y="932688"/>
                  <a:pt x="0" y="914400"/>
                  <a:pt x="9144" y="905256"/>
                </a:cubicBezTo>
                <a:lnTo>
                  <a:pt x="27432" y="905256"/>
                </a:lnTo>
                <a:cubicBezTo>
                  <a:pt x="27432" y="923544"/>
                  <a:pt x="27432" y="932688"/>
                  <a:pt x="27432" y="941832"/>
                </a:cubicBezTo>
                <a:lnTo>
                  <a:pt x="0" y="941832"/>
                </a:lnTo>
                <a:moveTo>
                  <a:pt x="2002536" y="905256"/>
                </a:moveTo>
                <a:cubicBezTo>
                  <a:pt x="2002536" y="914400"/>
                  <a:pt x="2002536" y="932688"/>
                  <a:pt x="2002536" y="941832"/>
                </a:cubicBezTo>
                <a:lnTo>
                  <a:pt x="1975104" y="941832"/>
                </a:lnTo>
                <a:cubicBezTo>
                  <a:pt x="1975104" y="932688"/>
                  <a:pt x="1975104" y="923544"/>
                  <a:pt x="1975104" y="905256"/>
                </a:cubicBezTo>
                <a:lnTo>
                  <a:pt x="2002536" y="905256"/>
                </a:lnTo>
                <a:moveTo>
                  <a:pt x="0" y="1005840"/>
                </a:moveTo>
                <a:cubicBezTo>
                  <a:pt x="0" y="996696"/>
                  <a:pt x="0" y="987552"/>
                  <a:pt x="0" y="987552"/>
                </a:cubicBezTo>
                <a:lnTo>
                  <a:pt x="27432" y="987552"/>
                </a:lnTo>
                <a:cubicBezTo>
                  <a:pt x="27432" y="987552"/>
                  <a:pt x="27432" y="996696"/>
                  <a:pt x="27432" y="1005840"/>
                </a:cubicBezTo>
                <a:cubicBezTo>
                  <a:pt x="27432" y="1005840"/>
                  <a:pt x="27432" y="1014984"/>
                  <a:pt x="27432" y="1024128"/>
                </a:cubicBezTo>
                <a:lnTo>
                  <a:pt x="0" y="1024128"/>
                </a:lnTo>
                <a:cubicBezTo>
                  <a:pt x="0" y="1014984"/>
                  <a:pt x="0" y="1005840"/>
                  <a:pt x="0" y="1005840"/>
                </a:cubicBezTo>
                <a:moveTo>
                  <a:pt x="2002536" y="987552"/>
                </a:moveTo>
                <a:cubicBezTo>
                  <a:pt x="2002536" y="987552"/>
                  <a:pt x="2002536" y="996696"/>
                  <a:pt x="2002536" y="1005840"/>
                </a:cubicBezTo>
                <a:cubicBezTo>
                  <a:pt x="2002536" y="1005840"/>
                  <a:pt x="2002536" y="1014984"/>
                  <a:pt x="2002536" y="1024128"/>
                </a:cubicBezTo>
                <a:lnTo>
                  <a:pt x="1984248" y="1024128"/>
                </a:lnTo>
                <a:cubicBezTo>
                  <a:pt x="1984248" y="1014984"/>
                  <a:pt x="1984248" y="1005840"/>
                  <a:pt x="1984248" y="1005840"/>
                </a:cubicBezTo>
                <a:cubicBezTo>
                  <a:pt x="1984248" y="996696"/>
                  <a:pt x="1984248" y="987552"/>
                  <a:pt x="1984248" y="987552"/>
                </a:cubicBezTo>
                <a:lnTo>
                  <a:pt x="2002536" y="987552"/>
                </a:lnTo>
                <a:moveTo>
                  <a:pt x="9144" y="1097280"/>
                </a:moveTo>
                <a:cubicBezTo>
                  <a:pt x="0" y="1088136"/>
                  <a:pt x="0" y="1078992"/>
                  <a:pt x="0" y="1060704"/>
                </a:cubicBezTo>
                <a:lnTo>
                  <a:pt x="27432" y="1060704"/>
                </a:lnTo>
                <a:cubicBezTo>
                  <a:pt x="27432" y="1069848"/>
                  <a:pt x="27432" y="1088136"/>
                  <a:pt x="27432" y="1097280"/>
                </a:cubicBezTo>
                <a:lnTo>
                  <a:pt x="9144" y="1097280"/>
                </a:lnTo>
                <a:moveTo>
                  <a:pt x="2002536" y="1060704"/>
                </a:moveTo>
                <a:cubicBezTo>
                  <a:pt x="2002536" y="1078992"/>
                  <a:pt x="2002536" y="1088136"/>
                  <a:pt x="2002536" y="1097280"/>
                </a:cubicBezTo>
                <a:lnTo>
                  <a:pt x="1975104" y="1097280"/>
                </a:lnTo>
                <a:cubicBezTo>
                  <a:pt x="1975104" y="1088136"/>
                  <a:pt x="1975104" y="1069848"/>
                  <a:pt x="1975104" y="1060704"/>
                </a:cubicBezTo>
                <a:lnTo>
                  <a:pt x="2002536" y="1060704"/>
                </a:lnTo>
                <a:moveTo>
                  <a:pt x="18288" y="1179576"/>
                </a:moveTo>
                <a:cubicBezTo>
                  <a:pt x="9144" y="1170432"/>
                  <a:pt x="9144" y="1152144"/>
                  <a:pt x="9144" y="1143000"/>
                </a:cubicBezTo>
                <a:lnTo>
                  <a:pt x="36576" y="1133856"/>
                </a:lnTo>
                <a:cubicBezTo>
                  <a:pt x="36576" y="1152144"/>
                  <a:pt x="36576" y="1161288"/>
                  <a:pt x="36576" y="1179576"/>
                </a:cubicBezTo>
                <a:lnTo>
                  <a:pt x="18288" y="1179576"/>
                </a:lnTo>
                <a:moveTo>
                  <a:pt x="1993392" y="1143000"/>
                </a:moveTo>
                <a:cubicBezTo>
                  <a:pt x="1993392" y="1152144"/>
                  <a:pt x="1993392" y="1170432"/>
                  <a:pt x="1993392" y="1179576"/>
                </a:cubicBezTo>
                <a:lnTo>
                  <a:pt x="1965960" y="1179576"/>
                </a:lnTo>
                <a:cubicBezTo>
                  <a:pt x="1965960" y="1161288"/>
                  <a:pt x="1965960" y="1152144"/>
                  <a:pt x="1975104" y="1133856"/>
                </a:cubicBezTo>
                <a:lnTo>
                  <a:pt x="1993392" y="1143000"/>
                </a:lnTo>
                <a:moveTo>
                  <a:pt x="36576" y="1252728"/>
                </a:moveTo>
                <a:cubicBezTo>
                  <a:pt x="27432" y="1243584"/>
                  <a:pt x="27432" y="1234440"/>
                  <a:pt x="27432" y="1216152"/>
                </a:cubicBezTo>
                <a:lnTo>
                  <a:pt x="45720" y="1216152"/>
                </a:lnTo>
                <a:cubicBezTo>
                  <a:pt x="54864" y="1225296"/>
                  <a:pt x="54864" y="1234440"/>
                  <a:pt x="54864" y="1252728"/>
                </a:cubicBezTo>
                <a:lnTo>
                  <a:pt x="36576" y="1252728"/>
                </a:lnTo>
                <a:moveTo>
                  <a:pt x="1984248" y="1216152"/>
                </a:moveTo>
                <a:cubicBezTo>
                  <a:pt x="1984248" y="1234440"/>
                  <a:pt x="1975104" y="1243584"/>
                  <a:pt x="1975104" y="1252728"/>
                </a:cubicBezTo>
                <a:lnTo>
                  <a:pt x="1947672" y="1252728"/>
                </a:lnTo>
                <a:cubicBezTo>
                  <a:pt x="1956816" y="1234440"/>
                  <a:pt x="1956816" y="1225296"/>
                  <a:pt x="1956816" y="1216152"/>
                </a:cubicBezTo>
                <a:lnTo>
                  <a:pt x="1984248" y="1216152"/>
                </a:lnTo>
                <a:moveTo>
                  <a:pt x="54864" y="1335024"/>
                </a:moveTo>
                <a:cubicBezTo>
                  <a:pt x="54864" y="1316736"/>
                  <a:pt x="45720" y="1307592"/>
                  <a:pt x="45720" y="1298448"/>
                </a:cubicBezTo>
                <a:lnTo>
                  <a:pt x="64008" y="1289304"/>
                </a:lnTo>
                <a:cubicBezTo>
                  <a:pt x="73152" y="1298448"/>
                  <a:pt x="73152" y="1307592"/>
                  <a:pt x="82296" y="1325880"/>
                </a:cubicBezTo>
                <a:lnTo>
                  <a:pt x="54864" y="1335024"/>
                </a:lnTo>
                <a:moveTo>
                  <a:pt x="1965960" y="1298448"/>
                </a:moveTo>
                <a:cubicBezTo>
                  <a:pt x="1956816" y="1307592"/>
                  <a:pt x="1956816" y="1316736"/>
                  <a:pt x="1947672" y="1335024"/>
                </a:cubicBezTo>
                <a:lnTo>
                  <a:pt x="1929384" y="1325880"/>
                </a:lnTo>
                <a:cubicBezTo>
                  <a:pt x="1929384" y="1307592"/>
                  <a:pt x="1938528" y="1298448"/>
                  <a:pt x="1938528" y="1289304"/>
                </a:cubicBezTo>
                <a:lnTo>
                  <a:pt x="1965960" y="1298448"/>
                </a:lnTo>
                <a:moveTo>
                  <a:pt x="82296" y="1408176"/>
                </a:moveTo>
                <a:cubicBezTo>
                  <a:pt x="82296" y="1389888"/>
                  <a:pt x="73152" y="1380744"/>
                  <a:pt x="73152" y="1371600"/>
                </a:cubicBezTo>
                <a:lnTo>
                  <a:pt x="91440" y="1362456"/>
                </a:lnTo>
                <a:cubicBezTo>
                  <a:pt x="100584" y="1371600"/>
                  <a:pt x="100584" y="1380744"/>
                  <a:pt x="109728" y="1399032"/>
                </a:cubicBezTo>
                <a:lnTo>
                  <a:pt x="82296" y="1408176"/>
                </a:lnTo>
                <a:moveTo>
                  <a:pt x="1938528" y="1371600"/>
                </a:moveTo>
                <a:cubicBezTo>
                  <a:pt x="1929384" y="1380744"/>
                  <a:pt x="1929384" y="1389888"/>
                  <a:pt x="1920240" y="1408176"/>
                </a:cubicBezTo>
                <a:lnTo>
                  <a:pt x="1901952" y="1399032"/>
                </a:lnTo>
                <a:cubicBezTo>
                  <a:pt x="1901952" y="1380744"/>
                  <a:pt x="1911096" y="1371600"/>
                  <a:pt x="1911096" y="1362456"/>
                </a:cubicBezTo>
                <a:lnTo>
                  <a:pt x="1938528" y="1371600"/>
                </a:lnTo>
                <a:moveTo>
                  <a:pt x="118872" y="1472184"/>
                </a:moveTo>
                <a:cubicBezTo>
                  <a:pt x="109728" y="1463040"/>
                  <a:pt x="109728" y="1453896"/>
                  <a:pt x="100584" y="1444752"/>
                </a:cubicBezTo>
                <a:lnTo>
                  <a:pt x="118872" y="1426464"/>
                </a:lnTo>
                <a:cubicBezTo>
                  <a:pt x="128016" y="1444752"/>
                  <a:pt x="137160" y="1453896"/>
                  <a:pt x="137160" y="1463040"/>
                </a:cubicBezTo>
                <a:lnTo>
                  <a:pt x="118872" y="1472184"/>
                </a:lnTo>
                <a:moveTo>
                  <a:pt x="1901952" y="1444752"/>
                </a:moveTo>
                <a:cubicBezTo>
                  <a:pt x="1901952" y="1453896"/>
                  <a:pt x="1892808" y="1463040"/>
                  <a:pt x="1892808" y="1472184"/>
                </a:cubicBezTo>
                <a:lnTo>
                  <a:pt x="1865376" y="1463040"/>
                </a:lnTo>
                <a:cubicBezTo>
                  <a:pt x="1874520" y="1453896"/>
                  <a:pt x="1874520" y="1444752"/>
                  <a:pt x="1883664" y="1426464"/>
                </a:cubicBezTo>
                <a:lnTo>
                  <a:pt x="1901952" y="1444752"/>
                </a:lnTo>
                <a:moveTo>
                  <a:pt x="155448" y="1545336"/>
                </a:moveTo>
                <a:cubicBezTo>
                  <a:pt x="155448" y="1536192"/>
                  <a:pt x="146304" y="1517904"/>
                  <a:pt x="137160" y="1508760"/>
                </a:cubicBezTo>
                <a:lnTo>
                  <a:pt x="155448" y="1499616"/>
                </a:lnTo>
                <a:cubicBezTo>
                  <a:pt x="164592" y="1508760"/>
                  <a:pt x="173736" y="1517904"/>
                  <a:pt x="182880" y="1527048"/>
                </a:cubicBezTo>
                <a:lnTo>
                  <a:pt x="155448" y="1545336"/>
                </a:lnTo>
                <a:moveTo>
                  <a:pt x="1865376" y="1508760"/>
                </a:moveTo>
                <a:cubicBezTo>
                  <a:pt x="1865376" y="1517904"/>
                  <a:pt x="1856232" y="1536192"/>
                  <a:pt x="1847088" y="1545336"/>
                </a:cubicBezTo>
                <a:lnTo>
                  <a:pt x="1828800" y="1527048"/>
                </a:lnTo>
                <a:cubicBezTo>
                  <a:pt x="1837944" y="1517904"/>
                  <a:pt x="1837944" y="1508760"/>
                  <a:pt x="1847088" y="1499616"/>
                </a:cubicBezTo>
                <a:lnTo>
                  <a:pt x="1865376" y="1508760"/>
                </a:lnTo>
                <a:moveTo>
                  <a:pt x="201168" y="1609344"/>
                </a:moveTo>
                <a:cubicBezTo>
                  <a:pt x="192024" y="1600200"/>
                  <a:pt x="192024" y="1591056"/>
                  <a:pt x="182880" y="1572768"/>
                </a:cubicBezTo>
                <a:lnTo>
                  <a:pt x="201168" y="1563624"/>
                </a:lnTo>
                <a:cubicBezTo>
                  <a:pt x="210312" y="1572768"/>
                  <a:pt x="219456" y="1581912"/>
                  <a:pt x="219456" y="1591056"/>
                </a:cubicBezTo>
                <a:lnTo>
                  <a:pt x="201168" y="1609344"/>
                </a:lnTo>
                <a:moveTo>
                  <a:pt x="1828800" y="1572768"/>
                </a:moveTo>
                <a:cubicBezTo>
                  <a:pt x="1819656" y="1591056"/>
                  <a:pt x="1810512" y="1600200"/>
                  <a:pt x="1801368" y="1609344"/>
                </a:cubicBezTo>
                <a:lnTo>
                  <a:pt x="1783080" y="1591056"/>
                </a:lnTo>
                <a:cubicBezTo>
                  <a:pt x="1792224" y="1581912"/>
                  <a:pt x="1801368" y="1572768"/>
                  <a:pt x="1801368" y="1563624"/>
                </a:cubicBezTo>
                <a:lnTo>
                  <a:pt x="1828800" y="1572768"/>
                </a:lnTo>
                <a:moveTo>
                  <a:pt x="1783080" y="1636776"/>
                </a:moveTo>
                <a:cubicBezTo>
                  <a:pt x="1773936" y="1645920"/>
                  <a:pt x="1764792" y="1664208"/>
                  <a:pt x="1755648" y="1673352"/>
                </a:cubicBezTo>
                <a:lnTo>
                  <a:pt x="1737360" y="1655064"/>
                </a:lnTo>
                <a:cubicBezTo>
                  <a:pt x="1746504" y="1645920"/>
                  <a:pt x="1755648" y="1636776"/>
                  <a:pt x="1755648" y="1627632"/>
                </a:cubicBezTo>
                <a:lnTo>
                  <a:pt x="1783080" y="1636776"/>
                </a:lnTo>
                <a:moveTo>
                  <a:pt x="256032" y="1673352"/>
                </a:moveTo>
                <a:cubicBezTo>
                  <a:pt x="246888" y="1664208"/>
                  <a:pt x="237744" y="1645920"/>
                  <a:pt x="228600" y="1636776"/>
                </a:cubicBezTo>
                <a:lnTo>
                  <a:pt x="246888" y="1627632"/>
                </a:lnTo>
                <a:cubicBezTo>
                  <a:pt x="256032" y="1636776"/>
                  <a:pt x="265176" y="1645920"/>
                  <a:pt x="274320" y="1655064"/>
                </a:cubicBezTo>
                <a:lnTo>
                  <a:pt x="256032" y="1673352"/>
                </a:lnTo>
                <a:moveTo>
                  <a:pt x="1728216" y="1700784"/>
                </a:moveTo>
                <a:cubicBezTo>
                  <a:pt x="1719072" y="1709928"/>
                  <a:pt x="1709928" y="1719072"/>
                  <a:pt x="1700784" y="1728216"/>
                </a:cubicBezTo>
                <a:lnTo>
                  <a:pt x="1682496" y="1709928"/>
                </a:lnTo>
                <a:cubicBezTo>
                  <a:pt x="1691640" y="1700784"/>
                  <a:pt x="1700784" y="1691640"/>
                  <a:pt x="1709928" y="1682496"/>
                </a:cubicBezTo>
                <a:lnTo>
                  <a:pt x="1728216" y="1700784"/>
                </a:lnTo>
                <a:moveTo>
                  <a:pt x="310896" y="1728216"/>
                </a:moveTo>
                <a:cubicBezTo>
                  <a:pt x="301752" y="1719072"/>
                  <a:pt x="292608" y="1709928"/>
                  <a:pt x="283464" y="1700784"/>
                </a:cubicBezTo>
                <a:lnTo>
                  <a:pt x="301752" y="1682496"/>
                </a:lnTo>
                <a:cubicBezTo>
                  <a:pt x="310896" y="1691640"/>
                  <a:pt x="320040" y="1700784"/>
                  <a:pt x="329184" y="1709928"/>
                </a:cubicBezTo>
                <a:lnTo>
                  <a:pt x="310896" y="1728216"/>
                </a:lnTo>
                <a:moveTo>
                  <a:pt x="365760" y="1783080"/>
                </a:moveTo>
                <a:cubicBezTo>
                  <a:pt x="356616" y="1773936"/>
                  <a:pt x="347472" y="1764792"/>
                  <a:pt x="338328" y="1755648"/>
                </a:cubicBezTo>
                <a:lnTo>
                  <a:pt x="356616" y="1737360"/>
                </a:lnTo>
                <a:cubicBezTo>
                  <a:pt x="365760" y="1746504"/>
                  <a:pt x="374904" y="1755648"/>
                  <a:pt x="384048" y="1755648"/>
                </a:cubicBezTo>
                <a:lnTo>
                  <a:pt x="365760" y="1783080"/>
                </a:lnTo>
                <a:moveTo>
                  <a:pt x="1673352" y="1755648"/>
                </a:moveTo>
                <a:cubicBezTo>
                  <a:pt x="1664208" y="1764792"/>
                  <a:pt x="1645920" y="1773936"/>
                  <a:pt x="1636776" y="1783080"/>
                </a:cubicBezTo>
                <a:lnTo>
                  <a:pt x="1627632" y="1755648"/>
                </a:lnTo>
                <a:cubicBezTo>
                  <a:pt x="1636776" y="1755648"/>
                  <a:pt x="1645920" y="1746504"/>
                  <a:pt x="1655064" y="1737360"/>
                </a:cubicBezTo>
                <a:lnTo>
                  <a:pt x="1673352" y="1755648"/>
                </a:lnTo>
                <a:moveTo>
                  <a:pt x="429768" y="1828800"/>
                </a:moveTo>
                <a:cubicBezTo>
                  <a:pt x="420624" y="1819656"/>
                  <a:pt x="411480" y="1810512"/>
                  <a:pt x="393192" y="1801368"/>
                </a:cubicBezTo>
                <a:lnTo>
                  <a:pt x="411480" y="1783080"/>
                </a:lnTo>
                <a:cubicBezTo>
                  <a:pt x="420624" y="1792224"/>
                  <a:pt x="429768" y="1801368"/>
                  <a:pt x="448056" y="1801368"/>
                </a:cubicBezTo>
                <a:lnTo>
                  <a:pt x="429768" y="1828800"/>
                </a:lnTo>
                <a:moveTo>
                  <a:pt x="1609344" y="1801368"/>
                </a:moveTo>
                <a:cubicBezTo>
                  <a:pt x="1600200" y="1810512"/>
                  <a:pt x="1591056" y="1819656"/>
                  <a:pt x="1572768" y="1828800"/>
                </a:cubicBezTo>
                <a:lnTo>
                  <a:pt x="1563624" y="1801368"/>
                </a:lnTo>
                <a:cubicBezTo>
                  <a:pt x="1572768" y="1801368"/>
                  <a:pt x="1581912" y="1792224"/>
                  <a:pt x="1591056" y="1783080"/>
                </a:cubicBezTo>
                <a:lnTo>
                  <a:pt x="1609344" y="1801368"/>
                </a:lnTo>
                <a:moveTo>
                  <a:pt x="493776" y="1865376"/>
                </a:moveTo>
                <a:cubicBezTo>
                  <a:pt x="484632" y="1865376"/>
                  <a:pt x="475488" y="1856232"/>
                  <a:pt x="466344" y="1847088"/>
                </a:cubicBezTo>
                <a:lnTo>
                  <a:pt x="475488" y="1828800"/>
                </a:lnTo>
                <a:cubicBezTo>
                  <a:pt x="484632" y="1837944"/>
                  <a:pt x="493776" y="1837944"/>
                  <a:pt x="512064" y="1847088"/>
                </a:cubicBezTo>
                <a:lnTo>
                  <a:pt x="493776" y="1865376"/>
                </a:lnTo>
                <a:moveTo>
                  <a:pt x="1545336" y="1847088"/>
                </a:moveTo>
                <a:cubicBezTo>
                  <a:pt x="1536192" y="1856232"/>
                  <a:pt x="1517904" y="1865376"/>
                  <a:pt x="1508760" y="1865376"/>
                </a:cubicBezTo>
                <a:lnTo>
                  <a:pt x="1499616" y="1847088"/>
                </a:lnTo>
                <a:cubicBezTo>
                  <a:pt x="1508760" y="1837944"/>
                  <a:pt x="1517904" y="1837944"/>
                  <a:pt x="1527048" y="1828800"/>
                </a:cubicBezTo>
                <a:lnTo>
                  <a:pt x="1545336" y="1847088"/>
                </a:lnTo>
                <a:moveTo>
                  <a:pt x="566928" y="1901952"/>
                </a:moveTo>
                <a:cubicBezTo>
                  <a:pt x="557784" y="1901952"/>
                  <a:pt x="539496" y="1892808"/>
                  <a:pt x="530352" y="1892808"/>
                </a:cubicBezTo>
                <a:lnTo>
                  <a:pt x="539496" y="1865376"/>
                </a:lnTo>
                <a:cubicBezTo>
                  <a:pt x="557784" y="1874520"/>
                  <a:pt x="566928" y="1874520"/>
                  <a:pt x="576072" y="1883664"/>
                </a:cubicBezTo>
                <a:lnTo>
                  <a:pt x="566928" y="1901952"/>
                </a:lnTo>
                <a:moveTo>
                  <a:pt x="1472184" y="1892808"/>
                </a:moveTo>
                <a:cubicBezTo>
                  <a:pt x="1463040" y="1892808"/>
                  <a:pt x="1453896" y="1901952"/>
                  <a:pt x="1444752" y="1901952"/>
                </a:cubicBezTo>
                <a:lnTo>
                  <a:pt x="1426464" y="1883664"/>
                </a:lnTo>
                <a:cubicBezTo>
                  <a:pt x="1444752" y="1874520"/>
                  <a:pt x="1453896" y="1874520"/>
                  <a:pt x="1463040" y="1865376"/>
                </a:cubicBezTo>
                <a:lnTo>
                  <a:pt x="1472184" y="1892808"/>
                </a:lnTo>
                <a:moveTo>
                  <a:pt x="640080" y="1938528"/>
                </a:moveTo>
                <a:cubicBezTo>
                  <a:pt x="621792" y="1929384"/>
                  <a:pt x="612648" y="1929384"/>
                  <a:pt x="603504" y="1920240"/>
                </a:cubicBezTo>
                <a:lnTo>
                  <a:pt x="612648" y="1901952"/>
                </a:lnTo>
                <a:cubicBezTo>
                  <a:pt x="621792" y="1901952"/>
                  <a:pt x="630936" y="1911096"/>
                  <a:pt x="649224" y="1911096"/>
                </a:cubicBezTo>
                <a:lnTo>
                  <a:pt x="640080" y="1938528"/>
                </a:lnTo>
                <a:moveTo>
                  <a:pt x="1408176" y="1920240"/>
                </a:moveTo>
                <a:cubicBezTo>
                  <a:pt x="1389888" y="1929384"/>
                  <a:pt x="1380744" y="1929384"/>
                  <a:pt x="1371600" y="1938528"/>
                </a:cubicBezTo>
                <a:lnTo>
                  <a:pt x="1362456" y="1911096"/>
                </a:lnTo>
                <a:cubicBezTo>
                  <a:pt x="1371600" y="1911096"/>
                  <a:pt x="1380744" y="1901952"/>
                  <a:pt x="1399032" y="1901952"/>
                </a:cubicBezTo>
                <a:lnTo>
                  <a:pt x="1408176" y="1920240"/>
                </a:lnTo>
                <a:moveTo>
                  <a:pt x="713232" y="1965960"/>
                </a:moveTo>
                <a:cubicBezTo>
                  <a:pt x="694944" y="1956816"/>
                  <a:pt x="685800" y="1956816"/>
                  <a:pt x="676656" y="1947672"/>
                </a:cubicBezTo>
                <a:lnTo>
                  <a:pt x="685800" y="1929384"/>
                </a:lnTo>
                <a:cubicBezTo>
                  <a:pt x="694944" y="1929384"/>
                  <a:pt x="704088" y="1938528"/>
                  <a:pt x="722376" y="1938528"/>
                </a:cubicBezTo>
                <a:lnTo>
                  <a:pt x="713232" y="1965960"/>
                </a:lnTo>
                <a:moveTo>
                  <a:pt x="1335024" y="1947672"/>
                </a:moveTo>
                <a:cubicBezTo>
                  <a:pt x="1316736" y="1956816"/>
                  <a:pt x="1307592" y="1956816"/>
                  <a:pt x="1298448" y="1965960"/>
                </a:cubicBezTo>
                <a:lnTo>
                  <a:pt x="1289304" y="1938528"/>
                </a:lnTo>
                <a:cubicBezTo>
                  <a:pt x="1298448" y="1938528"/>
                  <a:pt x="1307592" y="1929384"/>
                  <a:pt x="1325880" y="1929384"/>
                </a:cubicBezTo>
                <a:lnTo>
                  <a:pt x="1335024" y="1947672"/>
                </a:lnTo>
                <a:moveTo>
                  <a:pt x="786384" y="1984248"/>
                </a:moveTo>
                <a:cubicBezTo>
                  <a:pt x="777240" y="1984248"/>
                  <a:pt x="758952" y="1975104"/>
                  <a:pt x="749808" y="1975104"/>
                </a:cubicBezTo>
                <a:lnTo>
                  <a:pt x="758952" y="1947672"/>
                </a:lnTo>
                <a:cubicBezTo>
                  <a:pt x="768096" y="1956816"/>
                  <a:pt x="777240" y="1956816"/>
                  <a:pt x="795528" y="1956816"/>
                </a:cubicBezTo>
                <a:lnTo>
                  <a:pt x="786384" y="1984248"/>
                </a:lnTo>
                <a:moveTo>
                  <a:pt x="1252728" y="1975104"/>
                </a:moveTo>
                <a:cubicBezTo>
                  <a:pt x="1243584" y="1975104"/>
                  <a:pt x="1234440" y="1984248"/>
                  <a:pt x="1216152" y="1984248"/>
                </a:cubicBezTo>
                <a:lnTo>
                  <a:pt x="1216152" y="1956816"/>
                </a:lnTo>
                <a:cubicBezTo>
                  <a:pt x="1225296" y="1956816"/>
                  <a:pt x="1234440" y="1956816"/>
                  <a:pt x="1252728" y="1947672"/>
                </a:cubicBezTo>
                <a:lnTo>
                  <a:pt x="1252728" y="1975104"/>
                </a:lnTo>
                <a:moveTo>
                  <a:pt x="868680" y="1993392"/>
                </a:moveTo>
                <a:cubicBezTo>
                  <a:pt x="850392" y="1993392"/>
                  <a:pt x="841248" y="1993392"/>
                  <a:pt x="822960" y="1993392"/>
                </a:cubicBezTo>
                <a:lnTo>
                  <a:pt x="832104" y="1965960"/>
                </a:lnTo>
                <a:cubicBezTo>
                  <a:pt x="841248" y="1965960"/>
                  <a:pt x="859536" y="1965960"/>
                  <a:pt x="868680" y="1975104"/>
                </a:cubicBezTo>
                <a:lnTo>
                  <a:pt x="868680" y="1993392"/>
                </a:lnTo>
                <a:moveTo>
                  <a:pt x="1179576" y="1993392"/>
                </a:moveTo>
                <a:cubicBezTo>
                  <a:pt x="1170432" y="1993392"/>
                  <a:pt x="1152144" y="1993392"/>
                  <a:pt x="1143000" y="1993392"/>
                </a:cubicBezTo>
                <a:lnTo>
                  <a:pt x="1133856" y="1975104"/>
                </a:lnTo>
                <a:cubicBezTo>
                  <a:pt x="1152144" y="1965960"/>
                  <a:pt x="1161288" y="1965960"/>
                  <a:pt x="1179576" y="1965960"/>
                </a:cubicBezTo>
                <a:lnTo>
                  <a:pt x="1179576" y="1993392"/>
                </a:lnTo>
                <a:moveTo>
                  <a:pt x="941832" y="2002536"/>
                </a:moveTo>
                <a:cubicBezTo>
                  <a:pt x="932688" y="2002536"/>
                  <a:pt x="914400" y="2002536"/>
                  <a:pt x="905256" y="2002536"/>
                </a:cubicBezTo>
                <a:lnTo>
                  <a:pt x="905256" y="1975104"/>
                </a:lnTo>
                <a:cubicBezTo>
                  <a:pt x="923544" y="1975104"/>
                  <a:pt x="932688" y="1975104"/>
                  <a:pt x="941832" y="1975104"/>
                </a:cubicBezTo>
                <a:lnTo>
                  <a:pt x="941832" y="2002536"/>
                </a:lnTo>
                <a:moveTo>
                  <a:pt x="1097280" y="2002536"/>
                </a:moveTo>
                <a:cubicBezTo>
                  <a:pt x="1088136" y="2002536"/>
                  <a:pt x="1078992" y="2002536"/>
                  <a:pt x="1060704" y="2002536"/>
                </a:cubicBezTo>
                <a:lnTo>
                  <a:pt x="1060704" y="1975104"/>
                </a:lnTo>
                <a:cubicBezTo>
                  <a:pt x="1069848" y="1975104"/>
                  <a:pt x="1088136" y="1975104"/>
                  <a:pt x="1097280" y="1975104"/>
                </a:cubicBezTo>
                <a:lnTo>
                  <a:pt x="1097280" y="2002536"/>
                </a:lnTo>
                <a:moveTo>
                  <a:pt x="1005840" y="2002536"/>
                </a:moveTo>
                <a:cubicBezTo>
                  <a:pt x="996696" y="2002536"/>
                  <a:pt x="987552" y="2002536"/>
                  <a:pt x="987552" y="2002536"/>
                </a:cubicBezTo>
                <a:lnTo>
                  <a:pt x="987552" y="1984248"/>
                </a:lnTo>
                <a:cubicBezTo>
                  <a:pt x="987552" y="1984248"/>
                  <a:pt x="996696" y="1984248"/>
                  <a:pt x="1005840" y="1984248"/>
                </a:cubicBezTo>
                <a:cubicBezTo>
                  <a:pt x="1005840" y="1984248"/>
                  <a:pt x="1014984" y="1984248"/>
                  <a:pt x="1024128" y="1984248"/>
                </a:cubicBezTo>
                <a:lnTo>
                  <a:pt x="1024128" y="2002536"/>
                </a:lnTo>
                <a:cubicBezTo>
                  <a:pt x="1014984" y="2002536"/>
                  <a:pt x="1005840" y="2002536"/>
                  <a:pt x="1005840" y="2002536"/>
                </a:cubicBezTo>
              </a:path>
            </a:pathLst>
          </a:custGeom>
          <a:solidFill>
            <a:schemeClr val="accent2"/>
          </a:solidFill>
        </p:spPr>
        <p:txBody>
          <a:bodyPr/>
          <a:lstStyle/>
          <a:p>
            <a:endParaRPr lang="en-US">
              <a:latin typeface="Arial" panose="020B0604020202020204" pitchFamily="34" charset="0"/>
              <a:sym typeface="Arial" panose="020B0604020202020204" pitchFamily="34" charset="0"/>
            </a:endParaRPr>
          </a:p>
        </p:txBody>
      </p:sp>
      <p:sp>
        <p:nvSpPr>
          <p:cNvPr id="7" name="矩形 4"/>
          <p:cNvSpPr/>
          <p:nvPr>
            <p:custDataLst>
              <p:tags r:id="rId10"/>
            </p:custDataLst>
          </p:nvPr>
        </p:nvSpPr>
        <p:spPr>
          <a:xfrm>
            <a:off x="6133465" y="2481898"/>
            <a:ext cx="4504944" cy="880926"/>
          </a:xfrm>
          <a:prstGeom prst="rect">
            <a:avLst/>
          </a:prstGeom>
          <a:noFill/>
        </p:spPr>
        <p:txBody>
          <a:bodyPr wrap="square" lIns="0" tIns="0" rIns="0" bIns="0" rtlCol="0" anchor="t" anchorCtr="0">
            <a:normAutofit/>
          </a:bodyPr>
          <a:lstStyle/>
          <a:p>
            <a:pPr>
              <a:lnSpc>
                <a:spcPct val="150000"/>
              </a:lnSpc>
              <a:spcBef>
                <a:spcPct val="0"/>
              </a:spcBef>
              <a:spcAft>
                <a:spcPct val="0"/>
              </a:spcAft>
            </a:pPr>
            <a:r>
              <a:rPr lang="en-US" dirty="0">
                <a:solidFill>
                  <a:schemeClr val="tx1">
                    <a:lumMod val="85000"/>
                    <a:lumOff val="15000"/>
                  </a:schemeClr>
                </a:solidFill>
                <a:latin typeface="+mn-lt"/>
              </a:rPr>
              <a:t>Apakah kurikulum berubah-rubah?</a:t>
            </a:r>
          </a:p>
        </p:txBody>
      </p:sp>
      <p:sp>
        <p:nvSpPr>
          <p:cNvPr id="8" name="矩形 5"/>
          <p:cNvSpPr/>
          <p:nvPr>
            <p:custDataLst>
              <p:tags r:id="rId11"/>
            </p:custDataLst>
          </p:nvPr>
        </p:nvSpPr>
        <p:spPr>
          <a:xfrm>
            <a:off x="6137910" y="1926908"/>
            <a:ext cx="4500098" cy="420624"/>
          </a:xfrm>
          <a:prstGeom prst="rect">
            <a:avLst/>
          </a:prstGeom>
          <a:noFill/>
        </p:spPr>
        <p:txBody>
          <a:bodyPr wrap="none" lIns="0" tIns="0" rIns="0" bIns="0" rtlCol="0" anchor="ctr">
            <a:noAutofit/>
          </a:bodyPr>
          <a:lstStyle/>
          <a:p>
            <a:pPr>
              <a:spcBef>
                <a:spcPct val="0"/>
              </a:spcBef>
              <a:spcAft>
                <a:spcPct val="0"/>
              </a:spcAft>
            </a:pPr>
            <a:r>
              <a:rPr lang="en-US" b="1" dirty="0">
                <a:solidFill>
                  <a:schemeClr val="accent3"/>
                </a:solidFill>
                <a:latin typeface="+mn-lt"/>
              </a:rPr>
              <a:t>01</a:t>
            </a:r>
            <a:endParaRPr lang="en-US" b="1" dirty="0">
              <a:solidFill>
                <a:schemeClr val="accent3"/>
              </a:solidFill>
              <a:latin typeface="+mn-ea"/>
            </a:endParaRPr>
          </a:p>
        </p:txBody>
      </p:sp>
      <p:sp>
        <p:nvSpPr>
          <p:cNvPr id="9" name="矩形 6"/>
          <p:cNvSpPr/>
          <p:nvPr>
            <p:custDataLst>
              <p:tags r:id="rId12"/>
            </p:custDataLst>
          </p:nvPr>
        </p:nvSpPr>
        <p:spPr>
          <a:xfrm>
            <a:off x="6133465" y="3976688"/>
            <a:ext cx="4504944" cy="880926"/>
          </a:xfrm>
          <a:prstGeom prst="rect">
            <a:avLst/>
          </a:prstGeom>
          <a:noFill/>
        </p:spPr>
        <p:txBody>
          <a:bodyPr wrap="square" lIns="0" tIns="0" rIns="0" bIns="0" rtlCol="0" anchor="t" anchorCtr="0">
            <a:normAutofit/>
          </a:bodyPr>
          <a:lstStyle/>
          <a:p>
            <a:pPr>
              <a:lnSpc>
                <a:spcPct val="150000"/>
              </a:lnSpc>
              <a:spcBef>
                <a:spcPct val="0"/>
              </a:spcBef>
              <a:spcAft>
                <a:spcPct val="0"/>
              </a:spcAft>
            </a:pPr>
            <a:r>
              <a:rPr lang="en-US">
                <a:solidFill>
                  <a:schemeClr val="tx1">
                    <a:lumMod val="85000"/>
                    <a:lumOff val="15000"/>
                  </a:schemeClr>
                </a:solidFill>
                <a:latin typeface="+mn-lt"/>
              </a:rPr>
              <a:t>Apakah kurikulum sulit untuk disusun dan terlalu ribet?</a:t>
            </a:r>
          </a:p>
        </p:txBody>
      </p:sp>
      <p:sp>
        <p:nvSpPr>
          <p:cNvPr id="12" name="矩形 7"/>
          <p:cNvSpPr/>
          <p:nvPr>
            <p:custDataLst>
              <p:tags r:id="rId13"/>
            </p:custDataLst>
          </p:nvPr>
        </p:nvSpPr>
        <p:spPr>
          <a:xfrm>
            <a:off x="6137910" y="3421698"/>
            <a:ext cx="4500098" cy="420624"/>
          </a:xfrm>
          <a:prstGeom prst="rect">
            <a:avLst/>
          </a:prstGeom>
          <a:noFill/>
        </p:spPr>
        <p:txBody>
          <a:bodyPr wrap="none" lIns="0" tIns="0" rIns="0" bIns="0" rtlCol="0" anchor="ctr">
            <a:noAutofit/>
          </a:bodyPr>
          <a:lstStyle/>
          <a:p>
            <a:pPr>
              <a:spcBef>
                <a:spcPct val="0"/>
              </a:spcBef>
              <a:spcAft>
                <a:spcPct val="0"/>
              </a:spcAft>
            </a:pPr>
            <a:r>
              <a:rPr lang="en-US" b="1" dirty="0">
                <a:solidFill>
                  <a:schemeClr val="accent1"/>
                </a:solidFill>
                <a:latin typeface="+mn-lt"/>
              </a:rPr>
              <a:t>02</a:t>
            </a:r>
            <a:endParaRPr lang="en-US" b="1" dirty="0">
              <a:solidFill>
                <a:schemeClr val="accent1"/>
              </a:solidFill>
              <a:latin typeface="+mn-ea"/>
            </a:endParaRPr>
          </a:p>
        </p:txBody>
      </p:sp>
      <p:sp>
        <p:nvSpPr>
          <p:cNvPr id="13" name="矩形 8"/>
          <p:cNvSpPr/>
          <p:nvPr>
            <p:custDataLst>
              <p:tags r:id="rId14"/>
            </p:custDataLst>
          </p:nvPr>
        </p:nvSpPr>
        <p:spPr>
          <a:xfrm>
            <a:off x="6133465" y="5540058"/>
            <a:ext cx="4504944" cy="880926"/>
          </a:xfrm>
          <a:prstGeom prst="rect">
            <a:avLst/>
          </a:prstGeom>
          <a:noFill/>
        </p:spPr>
        <p:txBody>
          <a:bodyPr wrap="square" lIns="0" tIns="0" rIns="0" bIns="0" rtlCol="0" anchor="t" anchorCtr="0">
            <a:normAutofit/>
          </a:bodyPr>
          <a:lstStyle/>
          <a:p>
            <a:pPr>
              <a:lnSpc>
                <a:spcPct val="150000"/>
              </a:lnSpc>
              <a:spcBef>
                <a:spcPct val="0"/>
              </a:spcBef>
              <a:spcAft>
                <a:spcPct val="0"/>
              </a:spcAft>
            </a:pPr>
            <a:r>
              <a:rPr lang="en-US" dirty="0">
                <a:solidFill>
                  <a:schemeClr val="tx1">
                    <a:lumMod val="85000"/>
                    <a:lumOff val="15000"/>
                  </a:schemeClr>
                </a:solidFill>
                <a:latin typeface="+mn-lt"/>
              </a:rPr>
              <a:t>Apakah kurikulum sulit penerapannya?</a:t>
            </a:r>
          </a:p>
        </p:txBody>
      </p:sp>
      <p:sp>
        <p:nvSpPr>
          <p:cNvPr id="17" name="矩形 11"/>
          <p:cNvSpPr/>
          <p:nvPr>
            <p:custDataLst>
              <p:tags r:id="rId15"/>
            </p:custDataLst>
          </p:nvPr>
        </p:nvSpPr>
        <p:spPr>
          <a:xfrm>
            <a:off x="6137910" y="4985068"/>
            <a:ext cx="4500098" cy="420624"/>
          </a:xfrm>
          <a:prstGeom prst="rect">
            <a:avLst/>
          </a:prstGeom>
          <a:noFill/>
        </p:spPr>
        <p:txBody>
          <a:bodyPr wrap="none" lIns="0" tIns="0" rIns="0" bIns="0" rtlCol="0" anchor="ctr">
            <a:noAutofit/>
          </a:bodyPr>
          <a:lstStyle/>
          <a:p>
            <a:pPr>
              <a:spcBef>
                <a:spcPct val="0"/>
              </a:spcBef>
              <a:spcAft>
                <a:spcPct val="0"/>
              </a:spcAft>
            </a:pPr>
            <a:r>
              <a:rPr lang="en-US" b="1" dirty="0">
                <a:solidFill>
                  <a:schemeClr val="accent3"/>
                </a:solidFill>
                <a:latin typeface="+mn-lt"/>
              </a:rPr>
              <a:t>03</a:t>
            </a:r>
            <a:endParaRPr lang="en-US" b="1" dirty="0">
              <a:solidFill>
                <a:schemeClr val="accent3"/>
              </a:solidFill>
              <a:latin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 y="0"/>
            <a:ext cx="12192001" cy="6868273"/>
            <a:chOff x="-1" y="0"/>
            <a:chExt cx="12192001" cy="6868273"/>
          </a:xfrm>
        </p:grpSpPr>
        <p:sp>
          <p:nvSpPr>
            <p:cNvPr id="10" name="矩形 9"/>
            <p:cNvSpPr/>
            <p:nvPr/>
          </p:nvSpPr>
          <p:spPr>
            <a:xfrm>
              <a:off x="-1" y="0"/>
              <a:ext cx="12192000" cy="6858000"/>
            </a:xfrm>
            <a:prstGeom prst="rect">
              <a:avLst/>
            </a:prstGeom>
            <a:solidFill>
              <a:srgbClr val="FF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G8321 Black" panose="00000A05000000000000" pitchFamily="2" charset="0"/>
              </a:endParaRPr>
            </a:p>
          </p:txBody>
        </p:sp>
        <p:pic>
          <p:nvPicPr>
            <p:cNvPr id="11" name="图形 10"/>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0" y="3348384"/>
              <a:ext cx="1929133" cy="3519889"/>
            </a:xfrm>
            <a:prstGeom prst="rect">
              <a:avLst/>
            </a:prstGeom>
          </p:spPr>
        </p:pic>
        <p:pic>
          <p:nvPicPr>
            <p:cNvPr id="12" name="图形 11"/>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90100" y="0"/>
              <a:ext cx="2501900" cy="3055780"/>
            </a:xfrm>
            <a:prstGeom prst="rect">
              <a:avLst/>
            </a:prstGeom>
          </p:spPr>
        </p:pic>
        <p:sp>
          <p:nvSpPr>
            <p:cNvPr id="14" name="矩形: 圆角 13"/>
            <p:cNvSpPr/>
            <p:nvPr/>
          </p:nvSpPr>
          <p:spPr>
            <a:xfrm>
              <a:off x="286383" y="244011"/>
              <a:ext cx="11619233" cy="6369978"/>
            </a:xfrm>
            <a:prstGeom prst="roundRect">
              <a:avLst>
                <a:gd name="adj" fmla="val 6635"/>
              </a:avLst>
            </a:prstGeom>
            <a:solidFill>
              <a:srgbClr val="FF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G8321 Black" panose="00000A05000000000000" pitchFamily="2" charset="0"/>
              </a:endParaRPr>
            </a:p>
          </p:txBody>
        </p:sp>
        <p:pic>
          <p:nvPicPr>
            <p:cNvPr id="9" name="图形 8"/>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84523" y="5787131"/>
              <a:ext cx="1207476" cy="1072494"/>
            </a:xfrm>
            <a:prstGeom prst="rect">
              <a:avLst/>
            </a:prstGeom>
          </p:spPr>
        </p:pic>
      </p:grpSp>
      <p:sp>
        <p:nvSpPr>
          <p:cNvPr id="2" name="椭圆 1"/>
          <p:cNvSpPr/>
          <p:nvPr/>
        </p:nvSpPr>
        <p:spPr>
          <a:xfrm>
            <a:off x="6957907" y="1268436"/>
            <a:ext cx="4389457" cy="438945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G8321 Black" panose="00000A05000000000000" pitchFamily="2" charset="0"/>
            </a:endParaRPr>
          </a:p>
        </p:txBody>
      </p:sp>
      <p:pic>
        <p:nvPicPr>
          <p:cNvPr id="27" name="图形 26"/>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39189" y="1245058"/>
            <a:ext cx="575012" cy="1144275"/>
          </a:xfrm>
          <a:prstGeom prst="rect">
            <a:avLst/>
          </a:prstGeom>
        </p:spPr>
      </p:pic>
      <p:sp>
        <p:nvSpPr>
          <p:cNvPr id="28" name="矩形 27"/>
          <p:cNvSpPr/>
          <p:nvPr/>
        </p:nvSpPr>
        <p:spPr>
          <a:xfrm>
            <a:off x="1766852" y="1489069"/>
            <a:ext cx="4438250" cy="829945"/>
          </a:xfrm>
          <a:prstGeom prst="rect">
            <a:avLst/>
          </a:prstGeom>
        </p:spPr>
        <p:txBody>
          <a:bodyPr wrap="square">
            <a:spAutoFit/>
          </a:bodyPr>
          <a:lstStyle/>
          <a:p>
            <a:r>
              <a:rPr lang="en-US" altLang="zh-CN" sz="4800" dirty="0">
                <a:solidFill>
                  <a:srgbClr val="FFB469"/>
                </a:solidFill>
                <a:latin typeface="G8321 Black" panose="00000A05000000000000" pitchFamily="2" charset="0"/>
                <a:cs typeface="G8321 Black" panose="00000A05000000000000" pitchFamily="2" charset="0"/>
              </a:rPr>
              <a:t>Bagian 02 </a:t>
            </a:r>
          </a:p>
        </p:txBody>
      </p:sp>
      <p:sp>
        <p:nvSpPr>
          <p:cNvPr id="29" name="矩形 28"/>
          <p:cNvSpPr/>
          <p:nvPr/>
        </p:nvSpPr>
        <p:spPr>
          <a:xfrm>
            <a:off x="841109" y="2581087"/>
            <a:ext cx="6289736" cy="1077218"/>
          </a:xfrm>
          <a:prstGeom prst="rect">
            <a:avLst/>
          </a:prstGeom>
        </p:spPr>
        <p:txBody>
          <a:bodyPr wrap="square">
            <a:spAutoFit/>
          </a:bodyPr>
          <a:lstStyle/>
          <a:p>
            <a:r>
              <a:rPr lang="en-US" altLang="zh-CN" sz="3200" dirty="0">
                <a:solidFill>
                  <a:srgbClr val="FF8989"/>
                </a:solidFill>
                <a:latin typeface="G8321 Black" panose="00000A05000000000000" pitchFamily="2" charset="0"/>
                <a:cs typeface="G8321 Black" panose="00000A05000000000000" pitchFamily="2" charset="0"/>
              </a:rPr>
              <a:t>EKSPLORASI DAN ELABORASI KONSEP KSP</a:t>
            </a:r>
            <a:endParaRPr lang="zh-CN" altLang="en-US" sz="3200" dirty="0">
              <a:solidFill>
                <a:srgbClr val="FF8989"/>
              </a:solidFill>
              <a:latin typeface="G8321 Black" panose="00000A05000000000000" pitchFamily="2" charset="0"/>
              <a:cs typeface="G8321 Black" panose="00000A05000000000000" pitchFamily="2" charset="0"/>
            </a:endParaRPr>
          </a:p>
        </p:txBody>
      </p:sp>
      <p:pic>
        <p:nvPicPr>
          <p:cNvPr id="30" name="图形 29"/>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92912" y="3636309"/>
            <a:ext cx="821134" cy="846910"/>
          </a:xfrm>
          <a:prstGeom prst="rect">
            <a:avLst/>
          </a:prstGeom>
        </p:spPr>
      </p:pic>
      <p:sp>
        <p:nvSpPr>
          <p:cNvPr id="32" name="矩形 31"/>
          <p:cNvSpPr/>
          <p:nvPr/>
        </p:nvSpPr>
        <p:spPr>
          <a:xfrm>
            <a:off x="991313" y="4693134"/>
            <a:ext cx="5615239" cy="1060450"/>
          </a:xfrm>
          <a:prstGeom prst="rect">
            <a:avLst/>
          </a:prstGeom>
        </p:spPr>
        <p:txBody>
          <a:bodyPr wrap="square">
            <a:spAutoFit/>
          </a:bodyPr>
          <a:lstStyle/>
          <a:p>
            <a:pPr>
              <a:lnSpc>
                <a:spcPct val="150000"/>
              </a:lnSpc>
            </a:pPr>
            <a:r>
              <a:rPr lang="en-US" altLang="zh-CN" sz="1400" dirty="0">
                <a:solidFill>
                  <a:schemeClr val="tx1">
                    <a:lumMod val="75000"/>
                    <a:lumOff val="25000"/>
                  </a:schemeClr>
                </a:solidFill>
                <a:cs typeface="Manrope SemiBold" charset="0"/>
              </a:rPr>
              <a:t>Mari kita pahami kembali tentang konsep KSP. Kita lakukan secara mendalam dan sesuai dengan konteks kebutuhan satuan pendidikan.</a:t>
            </a:r>
          </a:p>
        </p:txBody>
      </p:sp>
      <p:pic>
        <p:nvPicPr>
          <p:cNvPr id="19" name="图形 18"/>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801067" y="1587482"/>
            <a:ext cx="4701195" cy="3683036"/>
          </a:xfrm>
          <a:prstGeom prst="rect">
            <a:avLst/>
          </a:prstGeom>
        </p:spPr>
      </p:pic>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KURIKULUM SATUAN PENDIDIKAN</a:t>
            </a:r>
          </a:p>
        </p:txBody>
      </p:sp>
      <p:sp>
        <p:nvSpPr>
          <p:cNvPr id="3" name="Content Placeholder 2"/>
          <p:cNvSpPr>
            <a:spLocks noGrp="1"/>
          </p:cNvSpPr>
          <p:nvPr>
            <p:ph idx="1"/>
          </p:nvPr>
        </p:nvSpPr>
        <p:spPr/>
        <p:txBody>
          <a:bodyPr/>
          <a:lstStyle/>
          <a:p>
            <a:pPr marL="0" indent="0" algn="ctr">
              <a:buNone/>
            </a:pPr>
            <a:endParaRPr lang="en-US" altLang="id-ID" sz="3200">
              <a:sym typeface="+mn-ea"/>
            </a:endParaRPr>
          </a:p>
          <a:p>
            <a:pPr marL="0" indent="0" algn="ctr">
              <a:buNone/>
            </a:pPr>
            <a:r>
              <a:rPr lang="en-US" altLang="id-ID" sz="3200">
                <a:sym typeface="+mn-ea"/>
              </a:rPr>
              <a:t>Kurikulum satuan pendidikan adalah dokumen yang berisi rencana pelaksanaan pembelajaran di tingkat satuan pendidikan. Dokumen ini dikembangkan berdasarkan kerangka dasar Kurikulum Merdeka dan disesuaikan dengan karakteristik satuan pendidikan, kebutuhan peserta didik, dan konteks lingkungan.</a:t>
            </a:r>
            <a:endParaRPr lang="en-US" altLang="id-ID" sz="3200"/>
          </a:p>
          <a:p>
            <a:pPr marL="0" indent="0" algn="ctr">
              <a:buNone/>
            </a:pPr>
            <a:endParaRPr lang="en-US" altLang="id-ID" sz="3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grpSp>
        <p:nvGrpSpPr>
          <p:cNvPr id="654" name="Google Shape;654;p6"/>
          <p:cNvGrpSpPr/>
          <p:nvPr/>
        </p:nvGrpSpPr>
        <p:grpSpPr>
          <a:xfrm>
            <a:off x="4411162" y="2850589"/>
            <a:ext cx="1542016" cy="1299979"/>
            <a:chOff x="938537" y="3459277"/>
            <a:chExt cx="1321190" cy="991552"/>
          </a:xfrm>
        </p:grpSpPr>
        <p:sp>
          <p:nvSpPr>
            <p:cNvPr id="655" name="Google Shape;655;p6"/>
            <p:cNvSpPr/>
            <p:nvPr/>
          </p:nvSpPr>
          <p:spPr>
            <a:xfrm>
              <a:off x="938537" y="3459277"/>
              <a:ext cx="1321190" cy="991552"/>
            </a:xfrm>
            <a:prstGeom prst="hexagon">
              <a:avLst>
                <a:gd name="adj" fmla="val 25000"/>
                <a:gd name="vf" fmla="val 115470"/>
              </a:avLst>
            </a:prstGeom>
            <a:solidFill>
              <a:srgbClr val="D9EAD3"/>
            </a:solidFill>
            <a:ln>
              <a:noFill/>
            </a:ln>
          </p:spPr>
          <p:txBody>
            <a:bodyPr spcFirstLastPara="1" wrap="square" lIns="0" tIns="91425" rIns="0" bIns="91425" anchor="ctr" anchorCtr="0">
              <a:noAutofit/>
            </a:bodyPr>
            <a:lstStyle/>
            <a:p>
              <a:pPr algn="ctr">
                <a:buClr>
                  <a:srgbClr val="000000"/>
                </a:buClr>
                <a:buSzPts val="1000"/>
              </a:pPr>
              <a:endParaRPr sz="1000" b="1">
                <a:solidFill>
                  <a:srgbClr val="000000"/>
                </a:solidFill>
                <a:latin typeface="Arial" panose="020B0604020202020204"/>
                <a:ea typeface="Arial" panose="020B0604020202020204"/>
                <a:cs typeface="Arial" panose="020B0604020202020204"/>
                <a:sym typeface="Arial" panose="020B0604020202020204"/>
              </a:endParaRPr>
            </a:p>
          </p:txBody>
        </p:sp>
        <p:sp>
          <p:nvSpPr>
            <p:cNvPr id="656" name="Google Shape;656;p6"/>
            <p:cNvSpPr txBox="1"/>
            <p:nvPr/>
          </p:nvSpPr>
          <p:spPr>
            <a:xfrm>
              <a:off x="1010150" y="3686139"/>
              <a:ext cx="1127100" cy="657313"/>
            </a:xfrm>
            <a:prstGeom prst="rect">
              <a:avLst/>
            </a:prstGeom>
            <a:noFill/>
            <a:ln>
              <a:noFill/>
            </a:ln>
          </p:spPr>
          <p:txBody>
            <a:bodyPr spcFirstLastPara="1" wrap="square" lIns="0" tIns="0" rIns="0" bIns="0" anchor="t" anchorCtr="0">
              <a:spAutoFit/>
            </a:bodyPr>
            <a:lstStyle/>
            <a:p>
              <a:pPr algn="ctr">
                <a:buClr>
                  <a:srgbClr val="000000"/>
                </a:buClr>
                <a:buSzPts val="900"/>
              </a:pPr>
              <a:r>
                <a:rPr lang="en-US" sz="1400" dirty="0" err="1">
                  <a:solidFill>
                    <a:srgbClr val="000000"/>
                  </a:solidFill>
                  <a:latin typeface="Arial" panose="020B0604020202020204"/>
                  <a:ea typeface="Arial" panose="020B0604020202020204"/>
                  <a:cs typeface="Arial" panose="020B0604020202020204"/>
                  <a:sym typeface="Arial" panose="020B0604020202020204"/>
                </a:rPr>
                <a:t>Merumuskan</a:t>
              </a:r>
              <a:r>
                <a:rPr lang="en-US" sz="1400" dirty="0">
                  <a:solidFill>
                    <a:srgbClr val="000000"/>
                  </a:solidFill>
                  <a:latin typeface="Arial" panose="020B0604020202020204"/>
                  <a:ea typeface="Arial" panose="020B0604020202020204"/>
                  <a:cs typeface="Arial" panose="020B0604020202020204"/>
                  <a:sym typeface="Arial" panose="020B0604020202020204"/>
                </a:rPr>
                <a:t>  </a:t>
              </a:r>
              <a:endParaRPr sz="1400" dirty="0">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r>
                <a:rPr lang="en-US" sz="1400" b="1" dirty="0">
                  <a:solidFill>
                    <a:srgbClr val="000000"/>
                  </a:solidFill>
                  <a:latin typeface="Arial" panose="020B0604020202020204"/>
                  <a:ea typeface="Arial" panose="020B0604020202020204"/>
                  <a:cs typeface="Arial" panose="020B0604020202020204"/>
                  <a:sym typeface="Arial" panose="020B0604020202020204"/>
                </a:rPr>
                <a:t>VISI</a:t>
              </a:r>
              <a:endParaRPr sz="1400" b="1" dirty="0">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r>
                <a:rPr lang="en-US" sz="1400" b="1" dirty="0">
                  <a:solidFill>
                    <a:srgbClr val="000000"/>
                  </a:solidFill>
                  <a:latin typeface="Arial" panose="020B0604020202020204"/>
                  <a:ea typeface="Arial" panose="020B0604020202020204"/>
                  <a:cs typeface="Arial" panose="020B0604020202020204"/>
                  <a:sym typeface="Arial" panose="020B0604020202020204"/>
                </a:rPr>
                <a:t>MISI</a:t>
              </a:r>
              <a:endParaRPr sz="1400" b="1" dirty="0">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r>
                <a:rPr lang="en-US" sz="1400" b="1" dirty="0">
                  <a:solidFill>
                    <a:srgbClr val="000000"/>
                  </a:solidFill>
                  <a:latin typeface="Arial" panose="020B0604020202020204"/>
                  <a:ea typeface="Arial" panose="020B0604020202020204"/>
                  <a:cs typeface="Arial" panose="020B0604020202020204"/>
                  <a:sym typeface="Arial" panose="020B0604020202020204"/>
                </a:rPr>
                <a:t>TUJUAN</a:t>
              </a:r>
              <a:endParaRPr sz="1400" b="1" dirty="0">
                <a:solidFill>
                  <a:srgbClr val="000000"/>
                </a:solidFill>
                <a:latin typeface="Arial" panose="020B0604020202020204"/>
                <a:ea typeface="Arial" panose="020B0604020202020204"/>
                <a:cs typeface="Arial" panose="020B0604020202020204"/>
                <a:sym typeface="Arial" panose="020B0604020202020204"/>
              </a:endParaRPr>
            </a:p>
          </p:txBody>
        </p:sp>
      </p:grpSp>
      <p:sp>
        <p:nvSpPr>
          <p:cNvPr id="657" name="Google Shape;657;p6"/>
          <p:cNvSpPr/>
          <p:nvPr/>
        </p:nvSpPr>
        <p:spPr>
          <a:xfrm rot="10800000">
            <a:off x="4501500" y="3543575"/>
            <a:ext cx="5109900" cy="1591200"/>
          </a:xfrm>
          <a:prstGeom prst="uturnArrow">
            <a:avLst>
              <a:gd name="adj1" fmla="val 4996"/>
              <a:gd name="adj2" fmla="val 8510"/>
              <a:gd name="adj3" fmla="val 12020"/>
              <a:gd name="adj4" fmla="val 42649"/>
              <a:gd name="adj5" fmla="val 44536"/>
            </a:avLst>
          </a:prstGeom>
          <a:solidFill>
            <a:srgbClr val="D9D9D9"/>
          </a:solid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panose="020B0604020202020204"/>
              <a:ea typeface="Arial" panose="020B0604020202020204"/>
              <a:cs typeface="Arial" panose="020B0604020202020204"/>
              <a:sym typeface="Arial" panose="020B0604020202020204"/>
            </a:endParaRPr>
          </a:p>
        </p:txBody>
      </p:sp>
      <p:grpSp>
        <p:nvGrpSpPr>
          <p:cNvPr id="658" name="Google Shape;658;p6"/>
          <p:cNvGrpSpPr/>
          <p:nvPr/>
        </p:nvGrpSpPr>
        <p:grpSpPr>
          <a:xfrm>
            <a:off x="6744772" y="3439300"/>
            <a:ext cx="2858356" cy="1267725"/>
            <a:chOff x="5218837" y="2788350"/>
            <a:chExt cx="2280300" cy="1267725"/>
          </a:xfrm>
        </p:grpSpPr>
        <p:sp>
          <p:nvSpPr>
            <p:cNvPr id="659" name="Google Shape;659;p6"/>
            <p:cNvSpPr/>
            <p:nvPr/>
          </p:nvSpPr>
          <p:spPr>
            <a:xfrm rot="10800000">
              <a:off x="5218837" y="2788350"/>
              <a:ext cx="2280300" cy="1123800"/>
            </a:xfrm>
            <a:prstGeom prst="uturnArrow">
              <a:avLst>
                <a:gd name="adj1" fmla="val 6451"/>
                <a:gd name="adj2" fmla="val 9315"/>
                <a:gd name="adj3" fmla="val 20999"/>
                <a:gd name="adj4" fmla="val 42649"/>
                <a:gd name="adj5" fmla="val 48234"/>
              </a:avLst>
            </a:prstGeom>
            <a:solidFill>
              <a:srgbClr val="D9D9D9"/>
            </a:solid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panose="020B0604020202020204"/>
                <a:ea typeface="Arial" panose="020B0604020202020204"/>
                <a:cs typeface="Arial" panose="020B0604020202020204"/>
                <a:sym typeface="Arial" panose="020B0604020202020204"/>
              </a:endParaRPr>
            </a:p>
          </p:txBody>
        </p:sp>
        <p:sp>
          <p:nvSpPr>
            <p:cNvPr id="660" name="Google Shape;660;p6"/>
            <p:cNvSpPr/>
            <p:nvPr/>
          </p:nvSpPr>
          <p:spPr>
            <a:xfrm>
              <a:off x="5523979" y="3702075"/>
              <a:ext cx="1791600" cy="354000"/>
            </a:xfrm>
            <a:prstGeom prst="roundRect">
              <a:avLst>
                <a:gd name="adj" fmla="val 37500"/>
              </a:avLst>
            </a:prstGeom>
            <a:solidFill>
              <a:srgbClr val="F4CCCC"/>
            </a:solidFill>
            <a:ln>
              <a:noFill/>
            </a:ln>
          </p:spPr>
          <p:txBody>
            <a:bodyPr spcFirstLastPara="1" wrap="square" lIns="18000" tIns="91425" rIns="18000" bIns="91425" anchor="ctr" anchorCtr="0">
              <a:noAutofit/>
            </a:bodyPr>
            <a:lstStyle/>
            <a:p>
              <a:pPr algn="ctr">
                <a:buClr>
                  <a:srgbClr val="000000"/>
                </a:buClr>
                <a:buSzPts val="1100"/>
              </a:pPr>
              <a:r>
                <a:rPr lang="en-US" sz="1100" b="1">
                  <a:solidFill>
                    <a:srgbClr val="000000"/>
                  </a:solidFill>
                  <a:latin typeface="Arial" panose="020B0604020202020204"/>
                  <a:ea typeface="Arial" panose="020B0604020202020204"/>
                  <a:cs typeface="Arial" panose="020B0604020202020204"/>
                  <a:sym typeface="Arial" panose="020B0604020202020204"/>
                </a:rPr>
                <a:t>evaluasi jangka pendek </a:t>
              </a:r>
              <a:r>
                <a:rPr lang="en-US" sz="1100">
                  <a:solidFill>
                    <a:srgbClr val="000000"/>
                  </a:solidFill>
                  <a:latin typeface="Arial" panose="020B0604020202020204"/>
                  <a:ea typeface="Arial" panose="020B0604020202020204"/>
                  <a:cs typeface="Arial" panose="020B0604020202020204"/>
                  <a:sym typeface="Arial" panose="020B0604020202020204"/>
                </a:rPr>
                <a:t>(semester/tahunan)</a:t>
              </a:r>
              <a:endParaRPr sz="1100">
                <a:solidFill>
                  <a:srgbClr val="000000"/>
                </a:solidFill>
                <a:latin typeface="Arial" panose="020B0604020202020204"/>
                <a:ea typeface="Arial" panose="020B0604020202020204"/>
                <a:cs typeface="Arial" panose="020B0604020202020204"/>
                <a:sym typeface="Arial" panose="020B0604020202020204"/>
              </a:endParaRPr>
            </a:p>
          </p:txBody>
        </p:sp>
      </p:grpSp>
      <p:sp>
        <p:nvSpPr>
          <p:cNvPr id="661" name="Google Shape;661;p6"/>
          <p:cNvSpPr txBox="1"/>
          <p:nvPr/>
        </p:nvSpPr>
        <p:spPr>
          <a:xfrm>
            <a:off x="1354272" y="1145175"/>
            <a:ext cx="1679100" cy="1602000"/>
          </a:xfrm>
          <a:prstGeom prst="rect">
            <a:avLst/>
          </a:prstGeom>
          <a:solidFill>
            <a:srgbClr val="EFEFEF"/>
          </a:solidFill>
          <a:ln>
            <a:noFill/>
          </a:ln>
        </p:spPr>
        <p:txBody>
          <a:bodyPr spcFirstLastPara="1" wrap="square" lIns="91425" tIns="91425" rIns="91425" bIns="91425" anchor="t" anchorCtr="0">
            <a:noAutofit/>
          </a:bodyPr>
          <a:lstStyle/>
          <a:p>
            <a:pPr marL="134620">
              <a:buClr>
                <a:srgbClr val="000000"/>
              </a:buClr>
              <a:buSzPts val="1300"/>
            </a:pPr>
            <a:r>
              <a:rPr lang="en-US" b="1">
                <a:solidFill>
                  <a:srgbClr val="000000"/>
                </a:solidFill>
                <a:latin typeface="Arial" panose="020B0604020202020204"/>
                <a:ea typeface="Arial" panose="020B0604020202020204"/>
                <a:cs typeface="Arial" panose="020B0604020202020204"/>
                <a:sym typeface="Arial" panose="020B0604020202020204"/>
              </a:rPr>
              <a:t>Proses Penyusunan Kurikulum  Satuan Pendidikan </a:t>
            </a:r>
            <a:endParaRPr b="1">
              <a:solidFill>
                <a:srgbClr val="000000"/>
              </a:solidFill>
              <a:latin typeface="Arial" panose="020B0604020202020204"/>
              <a:ea typeface="Arial" panose="020B0604020202020204"/>
              <a:cs typeface="Arial" panose="020B0604020202020204"/>
              <a:sym typeface="Arial" panose="020B0604020202020204"/>
            </a:endParaRPr>
          </a:p>
        </p:txBody>
      </p:sp>
      <p:grpSp>
        <p:nvGrpSpPr>
          <p:cNvPr id="662" name="Google Shape;662;p6"/>
          <p:cNvGrpSpPr/>
          <p:nvPr/>
        </p:nvGrpSpPr>
        <p:grpSpPr>
          <a:xfrm>
            <a:off x="2346927" y="2772853"/>
            <a:ext cx="1754266" cy="1711099"/>
            <a:chOff x="1297950" y="3485475"/>
            <a:chExt cx="1169100" cy="1012800"/>
          </a:xfrm>
        </p:grpSpPr>
        <p:sp>
          <p:nvSpPr>
            <p:cNvPr id="663" name="Google Shape;663;p6"/>
            <p:cNvSpPr/>
            <p:nvPr/>
          </p:nvSpPr>
          <p:spPr>
            <a:xfrm>
              <a:off x="1297950" y="3485475"/>
              <a:ext cx="1169100" cy="1012800"/>
            </a:xfrm>
            <a:prstGeom prst="hexagon">
              <a:avLst>
                <a:gd name="adj" fmla="val 25000"/>
                <a:gd name="vf" fmla="val 115470"/>
              </a:avLst>
            </a:prstGeom>
            <a:solidFill>
              <a:srgbClr val="D9EAD3"/>
            </a:solidFill>
            <a:ln>
              <a:noFill/>
            </a:ln>
          </p:spPr>
          <p:txBody>
            <a:bodyPr spcFirstLastPara="1" wrap="square" lIns="0" tIns="91425" rIns="0" bIns="91425" anchor="ctr" anchorCtr="0">
              <a:noAutofit/>
            </a:bodyPr>
            <a:lstStyle/>
            <a:p>
              <a:pPr algn="ctr">
                <a:buClr>
                  <a:srgbClr val="000000"/>
                </a:buClr>
                <a:buSzPts val="1000"/>
              </a:pPr>
              <a:endParaRPr sz="1000" b="1">
                <a:solidFill>
                  <a:srgbClr val="000000"/>
                </a:solidFill>
                <a:latin typeface="Arial" panose="020B0604020202020204"/>
                <a:ea typeface="Arial" panose="020B0604020202020204"/>
                <a:cs typeface="Arial" panose="020B0604020202020204"/>
                <a:sym typeface="Arial" panose="020B0604020202020204"/>
              </a:endParaRPr>
            </a:p>
          </p:txBody>
        </p:sp>
        <p:sp>
          <p:nvSpPr>
            <p:cNvPr id="664" name="Google Shape;664;p6"/>
            <p:cNvSpPr txBox="1"/>
            <p:nvPr/>
          </p:nvSpPr>
          <p:spPr>
            <a:xfrm>
              <a:off x="1342648" y="3719854"/>
              <a:ext cx="1072800" cy="437215"/>
            </a:xfrm>
            <a:prstGeom prst="rect">
              <a:avLst/>
            </a:prstGeom>
            <a:noFill/>
            <a:ln>
              <a:noFill/>
            </a:ln>
          </p:spPr>
          <p:txBody>
            <a:bodyPr spcFirstLastPara="1" wrap="square" lIns="0" tIns="0" rIns="0" bIns="0" anchor="t" anchorCtr="0">
              <a:spAutoFit/>
            </a:bodyPr>
            <a:lstStyle/>
            <a:p>
              <a:pPr algn="ctr">
                <a:buClr>
                  <a:srgbClr val="000000"/>
                </a:buClr>
                <a:buSzPts val="900"/>
              </a:pPr>
              <a:r>
                <a:rPr lang="en-US" sz="1200" dirty="0" err="1">
                  <a:solidFill>
                    <a:srgbClr val="000000"/>
                  </a:solidFill>
                  <a:latin typeface="Arial" panose="020B0604020202020204"/>
                  <a:ea typeface="Arial" panose="020B0604020202020204"/>
                  <a:cs typeface="Arial" panose="020B0604020202020204"/>
                  <a:sym typeface="Arial" panose="020B0604020202020204"/>
                </a:rPr>
                <a:t>Menganalisis</a:t>
              </a:r>
              <a:r>
                <a:rPr lang="en-US" sz="1200" dirty="0">
                  <a:solidFill>
                    <a:srgbClr val="000000"/>
                  </a:solidFill>
                  <a:latin typeface="Arial" panose="020B0604020202020204"/>
                  <a:ea typeface="Arial" panose="020B0604020202020204"/>
                  <a:cs typeface="Arial" panose="020B0604020202020204"/>
                  <a:sym typeface="Arial" panose="020B0604020202020204"/>
                </a:rPr>
                <a:t>  </a:t>
              </a:r>
              <a:r>
                <a:rPr lang="en-US" sz="1200" dirty="0" err="1">
                  <a:solidFill>
                    <a:srgbClr val="000000"/>
                  </a:solidFill>
                  <a:latin typeface="Arial" panose="020B0604020202020204"/>
                  <a:ea typeface="Arial" panose="020B0604020202020204"/>
                  <a:cs typeface="Arial" panose="020B0604020202020204"/>
                  <a:sym typeface="Arial" panose="020B0604020202020204"/>
                </a:rPr>
                <a:t>konteks</a:t>
              </a:r>
              <a:r>
                <a:rPr lang="en-US" sz="1200" dirty="0">
                  <a:solidFill>
                    <a:srgbClr val="000000"/>
                  </a:solidFill>
                  <a:latin typeface="Arial" panose="020B0604020202020204"/>
                  <a:ea typeface="Arial" panose="020B0604020202020204"/>
                  <a:cs typeface="Arial" panose="020B0604020202020204"/>
                  <a:sym typeface="Arial" panose="020B0604020202020204"/>
                </a:rPr>
                <a:t> </a:t>
              </a:r>
              <a:r>
                <a:rPr lang="en-US" sz="1200" b="1" dirty="0">
                  <a:solidFill>
                    <a:srgbClr val="000000"/>
                  </a:solidFill>
                  <a:latin typeface="Arial" panose="020B0604020202020204"/>
                  <a:ea typeface="Arial" panose="020B0604020202020204"/>
                  <a:cs typeface="Arial" panose="020B0604020202020204"/>
                  <a:sym typeface="Arial" panose="020B0604020202020204"/>
                </a:rPr>
                <a:t>KARAKTERISTIK</a:t>
              </a:r>
              <a:r>
                <a:rPr lang="en-US" sz="1200" dirty="0">
                  <a:solidFill>
                    <a:srgbClr val="000000"/>
                  </a:solidFill>
                  <a:latin typeface="Arial" panose="020B0604020202020204"/>
                  <a:ea typeface="Arial" panose="020B0604020202020204"/>
                  <a:cs typeface="Arial" panose="020B0604020202020204"/>
                  <a:sym typeface="Arial" panose="020B0604020202020204"/>
                </a:rPr>
                <a:t> </a:t>
              </a:r>
              <a:r>
                <a:rPr lang="en-US" sz="1200" b="1" dirty="0">
                  <a:solidFill>
                    <a:srgbClr val="000000"/>
                  </a:solidFill>
                  <a:latin typeface="Arial" panose="020B0604020202020204"/>
                  <a:ea typeface="Arial" panose="020B0604020202020204"/>
                  <a:cs typeface="Arial" panose="020B0604020202020204"/>
                  <a:sym typeface="Arial" panose="020B0604020202020204"/>
                </a:rPr>
                <a:t>SATUAN </a:t>
              </a:r>
              <a:endParaRPr sz="1200" b="1" dirty="0">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r>
                <a:rPr lang="en-US" sz="1200" b="1" dirty="0">
                  <a:solidFill>
                    <a:srgbClr val="000000"/>
                  </a:solidFill>
                  <a:latin typeface="Arial" panose="020B0604020202020204"/>
                  <a:ea typeface="Arial" panose="020B0604020202020204"/>
                  <a:cs typeface="Arial" panose="020B0604020202020204"/>
                  <a:sym typeface="Arial" panose="020B0604020202020204"/>
                </a:rPr>
                <a:t>PENDIDIKAN</a:t>
              </a:r>
              <a:endParaRPr sz="1200" b="1" dirty="0">
                <a:solidFill>
                  <a:srgbClr val="000000"/>
                </a:solidFill>
                <a:latin typeface="Arial" panose="020B0604020202020204"/>
                <a:ea typeface="Arial" panose="020B0604020202020204"/>
                <a:cs typeface="Arial" panose="020B0604020202020204"/>
                <a:sym typeface="Arial" panose="020B0604020202020204"/>
              </a:endParaRPr>
            </a:p>
          </p:txBody>
        </p:sp>
      </p:grpSp>
      <p:sp>
        <p:nvSpPr>
          <p:cNvPr id="665" name="Google Shape;665;p6"/>
          <p:cNvSpPr/>
          <p:nvPr/>
        </p:nvSpPr>
        <p:spPr>
          <a:xfrm rot="5400000">
            <a:off x="4603750" y="3513925"/>
            <a:ext cx="283200" cy="1395000"/>
          </a:xfrm>
          <a:prstGeom prst="rightBracket">
            <a:avLst>
              <a:gd name="adj" fmla="val 8333"/>
            </a:avLst>
          </a:prstGeom>
          <a:noFill/>
          <a:ln w="38100"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panose="020B0604020202020204"/>
              <a:ea typeface="Arial" panose="020B0604020202020204"/>
              <a:cs typeface="Arial" panose="020B0604020202020204"/>
              <a:sym typeface="Arial" panose="020B0604020202020204"/>
            </a:endParaRPr>
          </a:p>
        </p:txBody>
      </p:sp>
      <p:cxnSp>
        <p:nvCxnSpPr>
          <p:cNvPr id="666" name="Google Shape;666;p6"/>
          <p:cNvCxnSpPr/>
          <p:nvPr/>
        </p:nvCxnSpPr>
        <p:spPr>
          <a:xfrm>
            <a:off x="3351214" y="3460822"/>
            <a:ext cx="0" cy="650700"/>
          </a:xfrm>
          <a:prstGeom prst="straightConnector1">
            <a:avLst/>
          </a:prstGeom>
          <a:noFill/>
          <a:ln w="28575" cap="flat" cmpd="sng">
            <a:solidFill>
              <a:srgbClr val="D9D9D9"/>
            </a:solidFill>
            <a:prstDash val="dot"/>
            <a:round/>
            <a:headEnd type="none" w="sm" len="sm"/>
            <a:tailEnd type="none" w="sm" len="sm"/>
          </a:ln>
        </p:spPr>
      </p:cxnSp>
      <p:cxnSp>
        <p:nvCxnSpPr>
          <p:cNvPr id="667" name="Google Shape;667;p6"/>
          <p:cNvCxnSpPr>
            <a:endCxn id="659" idx="1"/>
          </p:cNvCxnSpPr>
          <p:nvPr/>
        </p:nvCxnSpPr>
        <p:spPr>
          <a:xfrm>
            <a:off x="6816454" y="3491546"/>
            <a:ext cx="33000" cy="529500"/>
          </a:xfrm>
          <a:prstGeom prst="straightConnector1">
            <a:avLst/>
          </a:prstGeom>
          <a:noFill/>
          <a:ln w="28575" cap="flat" cmpd="sng">
            <a:solidFill>
              <a:srgbClr val="D9D9D9"/>
            </a:solidFill>
            <a:prstDash val="dot"/>
            <a:round/>
            <a:headEnd type="none" w="sm" len="sm"/>
            <a:tailEnd type="none" w="sm" len="sm"/>
          </a:ln>
        </p:spPr>
      </p:cxnSp>
      <p:grpSp>
        <p:nvGrpSpPr>
          <p:cNvPr id="668" name="Google Shape;668;p6"/>
          <p:cNvGrpSpPr/>
          <p:nvPr/>
        </p:nvGrpSpPr>
        <p:grpSpPr>
          <a:xfrm>
            <a:off x="6099208" y="2563418"/>
            <a:ext cx="1270055" cy="1506407"/>
            <a:chOff x="5687470" y="2932581"/>
            <a:chExt cx="1279602" cy="1301926"/>
          </a:xfrm>
        </p:grpSpPr>
        <p:sp>
          <p:nvSpPr>
            <p:cNvPr id="669" name="Google Shape;669;p6"/>
            <p:cNvSpPr/>
            <p:nvPr/>
          </p:nvSpPr>
          <p:spPr>
            <a:xfrm>
              <a:off x="5797972" y="2932581"/>
              <a:ext cx="1169100" cy="1012800"/>
            </a:xfrm>
            <a:prstGeom prst="hexagon">
              <a:avLst>
                <a:gd name="adj" fmla="val 25000"/>
                <a:gd name="vf" fmla="val 115470"/>
              </a:avLst>
            </a:prstGeom>
            <a:solidFill>
              <a:srgbClr val="CFE2F3"/>
            </a:solidFill>
            <a:ln>
              <a:noFill/>
            </a:ln>
          </p:spPr>
          <p:txBody>
            <a:bodyPr spcFirstLastPara="1" wrap="square" lIns="0" tIns="91425" rIns="0" bIns="91425" anchor="ctr" anchorCtr="0">
              <a:noAutofit/>
            </a:bodyPr>
            <a:lstStyle/>
            <a:p>
              <a:pPr algn="ctr">
                <a:buClr>
                  <a:srgbClr val="000000"/>
                </a:buClr>
                <a:buSzPts val="1000"/>
              </a:pPr>
              <a:endParaRPr sz="1000" b="1">
                <a:solidFill>
                  <a:srgbClr val="000000"/>
                </a:solidFill>
                <a:latin typeface="Arial" panose="020B0604020202020204"/>
                <a:ea typeface="Arial" panose="020B0604020202020204"/>
                <a:cs typeface="Arial" panose="020B0604020202020204"/>
                <a:sym typeface="Arial" panose="020B0604020202020204"/>
              </a:endParaRPr>
            </a:p>
          </p:txBody>
        </p:sp>
        <p:sp>
          <p:nvSpPr>
            <p:cNvPr id="670" name="Google Shape;670;p6"/>
            <p:cNvSpPr txBox="1"/>
            <p:nvPr/>
          </p:nvSpPr>
          <p:spPr>
            <a:xfrm>
              <a:off x="5687470" y="3295550"/>
              <a:ext cx="1252605" cy="938957"/>
            </a:xfrm>
            <a:prstGeom prst="rect">
              <a:avLst/>
            </a:prstGeom>
            <a:noFill/>
            <a:ln>
              <a:noFill/>
            </a:ln>
          </p:spPr>
          <p:txBody>
            <a:bodyPr spcFirstLastPara="1" wrap="square" lIns="0" tIns="0" rIns="0" bIns="0" anchor="t" anchorCtr="0">
              <a:spAutoFit/>
            </a:bodyPr>
            <a:lstStyle/>
            <a:p>
              <a:pPr algn="ctr">
                <a:buClr>
                  <a:srgbClr val="000000"/>
                </a:buClr>
                <a:buSzPts val="900"/>
              </a:pPr>
              <a:r>
                <a:rPr lang="en-US" sz="1200" dirty="0" err="1">
                  <a:solidFill>
                    <a:srgbClr val="000000"/>
                  </a:solidFill>
                  <a:latin typeface="Arial" panose="020B0604020202020204"/>
                  <a:ea typeface="Arial" panose="020B0604020202020204"/>
                  <a:cs typeface="Arial" panose="020B0604020202020204"/>
                  <a:sym typeface="Arial" panose="020B0604020202020204"/>
                </a:rPr>
                <a:t>Menentukan</a:t>
              </a:r>
              <a:r>
                <a:rPr lang="en-US" sz="1200" dirty="0">
                  <a:solidFill>
                    <a:srgbClr val="000000"/>
                  </a:solidFill>
                  <a:latin typeface="Arial" panose="020B0604020202020204"/>
                  <a:ea typeface="Arial" panose="020B0604020202020204"/>
                  <a:cs typeface="Arial" panose="020B0604020202020204"/>
                  <a:sym typeface="Arial" panose="020B0604020202020204"/>
                </a:rPr>
                <a:t> </a:t>
              </a:r>
              <a:r>
                <a:rPr lang="en-US" sz="1200" b="1" dirty="0">
                  <a:solidFill>
                    <a:srgbClr val="000000"/>
                  </a:solidFill>
                  <a:latin typeface="Arial" panose="020B0604020202020204"/>
                  <a:ea typeface="Arial" panose="020B0604020202020204"/>
                  <a:cs typeface="Arial" panose="020B0604020202020204"/>
                  <a:sym typeface="Arial" panose="020B0604020202020204"/>
                </a:rPr>
                <a:t>PENGORGANISASIAN </a:t>
              </a:r>
              <a:endParaRPr sz="1200" b="1" dirty="0">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r>
                <a:rPr lang="en-US" sz="1200" b="1" dirty="0">
                  <a:solidFill>
                    <a:srgbClr val="000000"/>
                  </a:solidFill>
                  <a:latin typeface="Arial" panose="020B0604020202020204"/>
                  <a:ea typeface="Arial" panose="020B0604020202020204"/>
                  <a:cs typeface="Arial" panose="020B0604020202020204"/>
                  <a:sym typeface="Arial" panose="020B0604020202020204"/>
                </a:rPr>
                <a:t>PEMBELAJARAN</a:t>
              </a:r>
              <a:endParaRPr sz="1200" b="1" dirty="0">
                <a:solidFill>
                  <a:srgbClr val="000000"/>
                </a:solidFill>
                <a:latin typeface="Arial" panose="020B0604020202020204"/>
                <a:ea typeface="Arial" panose="020B0604020202020204"/>
                <a:cs typeface="Arial" panose="020B0604020202020204"/>
                <a:sym typeface="Arial" panose="020B0604020202020204"/>
              </a:endParaRPr>
            </a:p>
          </p:txBody>
        </p:sp>
      </p:grpSp>
      <p:grpSp>
        <p:nvGrpSpPr>
          <p:cNvPr id="671" name="Google Shape;671;p6"/>
          <p:cNvGrpSpPr/>
          <p:nvPr/>
        </p:nvGrpSpPr>
        <p:grpSpPr>
          <a:xfrm>
            <a:off x="7589388" y="2912942"/>
            <a:ext cx="1212912" cy="1182826"/>
            <a:chOff x="6738274" y="2367639"/>
            <a:chExt cx="1212912" cy="1182826"/>
          </a:xfrm>
        </p:grpSpPr>
        <p:sp>
          <p:nvSpPr>
            <p:cNvPr id="672" name="Google Shape;672;p6"/>
            <p:cNvSpPr/>
            <p:nvPr/>
          </p:nvSpPr>
          <p:spPr>
            <a:xfrm rot="882">
              <a:off x="6738274" y="2367639"/>
              <a:ext cx="1169107" cy="1058596"/>
            </a:xfrm>
            <a:prstGeom prst="hexagon">
              <a:avLst>
                <a:gd name="adj" fmla="val 26858"/>
                <a:gd name="vf" fmla="val 115470"/>
              </a:avLst>
            </a:prstGeom>
            <a:solidFill>
              <a:srgbClr val="CFE2F3"/>
            </a:solidFill>
            <a:ln>
              <a:noFill/>
            </a:ln>
          </p:spPr>
          <p:txBody>
            <a:bodyPr spcFirstLastPara="1" wrap="square" lIns="0" tIns="91425" rIns="0" bIns="91425" anchor="ctr" anchorCtr="0">
              <a:noAutofit/>
            </a:bodyPr>
            <a:lstStyle/>
            <a:p>
              <a:pPr algn="ctr">
                <a:buClr>
                  <a:srgbClr val="000000"/>
                </a:buClr>
                <a:buSzPts val="1000"/>
              </a:pPr>
              <a:endParaRPr sz="1000" b="1">
                <a:solidFill>
                  <a:srgbClr val="000000"/>
                </a:solidFill>
                <a:latin typeface="Arial" panose="020B0604020202020204"/>
                <a:ea typeface="Arial" panose="020B0604020202020204"/>
                <a:cs typeface="Arial" panose="020B0604020202020204"/>
                <a:sym typeface="Arial" panose="020B0604020202020204"/>
              </a:endParaRPr>
            </a:p>
          </p:txBody>
        </p:sp>
        <p:sp>
          <p:nvSpPr>
            <p:cNvPr id="673" name="Google Shape;673;p6"/>
            <p:cNvSpPr txBox="1"/>
            <p:nvPr/>
          </p:nvSpPr>
          <p:spPr>
            <a:xfrm>
              <a:off x="6761914" y="2673302"/>
              <a:ext cx="1189272" cy="877163"/>
            </a:xfrm>
            <a:prstGeom prst="rect">
              <a:avLst/>
            </a:prstGeom>
            <a:noFill/>
            <a:ln>
              <a:noFill/>
            </a:ln>
          </p:spPr>
          <p:txBody>
            <a:bodyPr spcFirstLastPara="1" wrap="square" lIns="0" tIns="0" rIns="0" bIns="0" anchor="t" anchorCtr="0">
              <a:spAutoFit/>
            </a:bodyPr>
            <a:lstStyle/>
            <a:p>
              <a:pPr algn="ctr">
                <a:buClr>
                  <a:srgbClr val="000000"/>
                </a:buClr>
                <a:buSzPts val="900"/>
              </a:pPr>
              <a:r>
                <a:rPr lang="en-US" sz="1200" dirty="0">
                  <a:solidFill>
                    <a:srgbClr val="000000"/>
                  </a:solidFill>
                  <a:latin typeface="Arial" panose="020B0604020202020204"/>
                  <a:ea typeface="Arial" panose="020B0604020202020204"/>
                  <a:cs typeface="Arial" panose="020B0604020202020204"/>
                  <a:sym typeface="Arial" panose="020B0604020202020204"/>
                </a:rPr>
                <a:t>Menyusun </a:t>
              </a:r>
              <a:endParaRPr sz="1200" dirty="0">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r>
                <a:rPr lang="en-US" sz="1200" b="1" dirty="0">
                  <a:solidFill>
                    <a:srgbClr val="000000"/>
                  </a:solidFill>
                  <a:latin typeface="Arial" panose="020B0604020202020204"/>
                  <a:ea typeface="Arial" panose="020B0604020202020204"/>
                  <a:cs typeface="Arial" panose="020B0604020202020204"/>
                  <a:sym typeface="Arial" panose="020B0604020202020204"/>
                </a:rPr>
                <a:t>RENCANA  PEMBELAJARAN</a:t>
              </a:r>
              <a:r>
                <a:rPr lang="en-US" sz="1200" dirty="0">
                  <a:solidFill>
                    <a:srgbClr val="000000"/>
                  </a:solidFill>
                  <a:latin typeface="Arial" panose="020B0604020202020204"/>
                  <a:ea typeface="Arial" panose="020B0604020202020204"/>
                  <a:cs typeface="Arial" panose="020B0604020202020204"/>
                  <a:sym typeface="Arial" panose="020B0604020202020204"/>
                </a:rPr>
                <a:t> </a:t>
              </a:r>
              <a:endParaRPr sz="1200" b="1" dirty="0">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endParaRPr sz="900" b="1" dirty="0">
                <a:solidFill>
                  <a:srgbClr val="000000"/>
                </a:solidFill>
                <a:latin typeface="Arial" panose="020B0604020202020204"/>
                <a:ea typeface="Arial" panose="020B0604020202020204"/>
                <a:cs typeface="Arial" panose="020B0604020202020204"/>
                <a:sym typeface="Arial" panose="020B0604020202020204"/>
              </a:endParaRPr>
            </a:p>
          </p:txBody>
        </p:sp>
      </p:grpSp>
      <p:grpSp>
        <p:nvGrpSpPr>
          <p:cNvPr id="674" name="Google Shape;674;p6"/>
          <p:cNvGrpSpPr/>
          <p:nvPr/>
        </p:nvGrpSpPr>
        <p:grpSpPr>
          <a:xfrm>
            <a:off x="8938784" y="2843483"/>
            <a:ext cx="1654074" cy="1172467"/>
            <a:chOff x="7646812" y="2918406"/>
            <a:chExt cx="1412414" cy="1026975"/>
          </a:xfrm>
        </p:grpSpPr>
        <p:sp>
          <p:nvSpPr>
            <p:cNvPr id="675" name="Google Shape;675;p6"/>
            <p:cNvSpPr/>
            <p:nvPr/>
          </p:nvSpPr>
          <p:spPr>
            <a:xfrm>
              <a:off x="7714601" y="2932581"/>
              <a:ext cx="1169100" cy="1012800"/>
            </a:xfrm>
            <a:prstGeom prst="hexagon">
              <a:avLst>
                <a:gd name="adj" fmla="val 25000"/>
                <a:gd name="vf" fmla="val 115470"/>
              </a:avLst>
            </a:prstGeom>
            <a:solidFill>
              <a:srgbClr val="CFE2F3"/>
            </a:solidFill>
            <a:ln>
              <a:noFill/>
            </a:ln>
          </p:spPr>
          <p:txBody>
            <a:bodyPr spcFirstLastPara="1" wrap="square" lIns="0" tIns="91425" rIns="0" bIns="91425" anchor="ctr" anchorCtr="0">
              <a:noAutofit/>
            </a:bodyPr>
            <a:lstStyle/>
            <a:p>
              <a:pPr algn="ctr">
                <a:buClr>
                  <a:srgbClr val="000000"/>
                </a:buClr>
                <a:buSzPts val="1000"/>
              </a:pPr>
              <a:endParaRPr sz="1000" b="1">
                <a:solidFill>
                  <a:srgbClr val="000000"/>
                </a:solidFill>
                <a:latin typeface="Arial" panose="020B0604020202020204"/>
                <a:ea typeface="Arial" panose="020B0604020202020204"/>
                <a:cs typeface="Arial" panose="020B0604020202020204"/>
                <a:sym typeface="Arial" panose="020B0604020202020204"/>
              </a:endParaRPr>
            </a:p>
          </p:txBody>
        </p:sp>
        <p:sp>
          <p:nvSpPr>
            <p:cNvPr id="676" name="Google Shape;676;p6"/>
            <p:cNvSpPr txBox="1"/>
            <p:nvPr/>
          </p:nvSpPr>
          <p:spPr>
            <a:xfrm>
              <a:off x="7646812" y="2918406"/>
              <a:ext cx="1412414" cy="808754"/>
            </a:xfrm>
            <a:prstGeom prst="rect">
              <a:avLst/>
            </a:prstGeom>
            <a:noFill/>
            <a:ln>
              <a:noFill/>
            </a:ln>
          </p:spPr>
          <p:txBody>
            <a:bodyPr spcFirstLastPara="1" wrap="square" lIns="0" tIns="0" rIns="0" bIns="0" anchor="t" anchorCtr="0">
              <a:spAutoFit/>
            </a:bodyPr>
            <a:lstStyle/>
            <a:p>
              <a:pPr algn="ctr">
                <a:buClr>
                  <a:srgbClr val="000000"/>
                </a:buClr>
                <a:buSzPts val="900"/>
              </a:pPr>
              <a:r>
                <a:rPr lang="en-US" sz="1200" dirty="0" err="1">
                  <a:solidFill>
                    <a:srgbClr val="000000"/>
                  </a:solidFill>
                  <a:latin typeface="Arial" panose="020B0604020202020204"/>
                  <a:ea typeface="Arial" panose="020B0604020202020204"/>
                  <a:cs typeface="Arial" panose="020B0604020202020204"/>
                  <a:sym typeface="Arial" panose="020B0604020202020204"/>
                </a:rPr>
                <a:t>Merancang</a:t>
              </a:r>
              <a:endParaRPr sz="1200" dirty="0">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r>
                <a:rPr lang="en-US" sz="1200" b="1" dirty="0">
                  <a:solidFill>
                    <a:srgbClr val="000000"/>
                  </a:solidFill>
                  <a:latin typeface="Arial" panose="020B0604020202020204"/>
                  <a:ea typeface="Arial" panose="020B0604020202020204"/>
                  <a:cs typeface="Arial" panose="020B0604020202020204"/>
                  <a:sym typeface="Arial" panose="020B0604020202020204"/>
                </a:rPr>
                <a:t>PENDAMPINGAN, EVALUASI, DAN PENGEMBANGAN PROFESIONAL </a:t>
              </a:r>
              <a:endParaRPr sz="1200" b="1" dirty="0">
                <a:solidFill>
                  <a:srgbClr val="000000"/>
                </a:solidFill>
                <a:latin typeface="Arial" panose="020B0604020202020204"/>
                <a:ea typeface="Arial" panose="020B0604020202020204"/>
                <a:cs typeface="Arial" panose="020B0604020202020204"/>
                <a:sym typeface="Arial" panose="020B0604020202020204"/>
              </a:endParaRPr>
            </a:p>
          </p:txBody>
        </p:sp>
      </p:grpSp>
      <p:sp>
        <p:nvSpPr>
          <p:cNvPr id="677" name="Google Shape;677;p6"/>
          <p:cNvSpPr txBox="1"/>
          <p:nvPr/>
        </p:nvSpPr>
        <p:spPr>
          <a:xfrm>
            <a:off x="3103103" y="605883"/>
            <a:ext cx="8728710" cy="2400627"/>
          </a:xfrm>
          <a:prstGeom prst="rect">
            <a:avLst/>
          </a:prstGeom>
          <a:noFill/>
          <a:ln>
            <a:noFill/>
          </a:ln>
        </p:spPr>
        <p:txBody>
          <a:bodyPr spcFirstLastPara="1" wrap="square" lIns="91425" tIns="91425" rIns="91425" bIns="91425" anchor="t" anchorCtr="0">
            <a:spAutoFit/>
          </a:bodyPr>
          <a:lstStyle/>
          <a:p>
            <a:pPr>
              <a:buClr>
                <a:srgbClr val="000000"/>
              </a:buClr>
              <a:buSzPts val="1100"/>
            </a:pPr>
            <a:r>
              <a:rPr lang="en-US" sz="1600" b="1" dirty="0">
                <a:solidFill>
                  <a:srgbClr val="000000"/>
                </a:solidFill>
                <a:latin typeface="Arial" panose="020B0604020202020204"/>
                <a:ea typeface="Arial" panose="020B0604020202020204"/>
                <a:cs typeface="Arial" panose="020B0604020202020204"/>
                <a:sym typeface="Arial" panose="020B0604020202020204"/>
              </a:rPr>
              <a:t>Proses </a:t>
            </a:r>
            <a:r>
              <a:rPr lang="en-US" sz="1600" b="1" dirty="0" err="1">
                <a:solidFill>
                  <a:srgbClr val="000000"/>
                </a:solidFill>
                <a:latin typeface="Arial" panose="020B0604020202020204"/>
                <a:ea typeface="Arial" panose="020B0604020202020204"/>
                <a:cs typeface="Arial" panose="020B0604020202020204"/>
                <a:sym typeface="Arial" panose="020B0604020202020204"/>
              </a:rPr>
              <a:t>penyusunan</a:t>
            </a:r>
            <a:r>
              <a:rPr lang="en-US" sz="1600" b="1" dirty="0">
                <a:solidFill>
                  <a:srgbClr val="000000"/>
                </a:solidFill>
                <a:latin typeface="Arial" panose="020B0604020202020204"/>
                <a:ea typeface="Arial" panose="020B0604020202020204"/>
                <a:cs typeface="Arial" panose="020B0604020202020204"/>
                <a:sym typeface="Arial" panose="020B0604020202020204"/>
              </a:rPr>
              <a:t> </a:t>
            </a:r>
            <a:r>
              <a:rPr lang="en-US" sz="1600" b="1" dirty="0" err="1">
                <a:solidFill>
                  <a:srgbClr val="000000"/>
                </a:solidFill>
                <a:latin typeface="Arial" panose="020B0604020202020204"/>
                <a:ea typeface="Arial" panose="020B0604020202020204"/>
                <a:cs typeface="Arial" panose="020B0604020202020204"/>
                <a:sym typeface="Arial" panose="020B0604020202020204"/>
              </a:rPr>
              <a:t>kurikulum</a:t>
            </a:r>
            <a:r>
              <a:rPr lang="en-US" sz="1600" b="1" dirty="0">
                <a:solidFill>
                  <a:srgbClr val="000000"/>
                </a:solidFill>
                <a:latin typeface="Arial" panose="020B0604020202020204"/>
                <a:ea typeface="Arial" panose="020B0604020202020204"/>
                <a:cs typeface="Arial" panose="020B0604020202020204"/>
                <a:sym typeface="Arial" panose="020B0604020202020204"/>
              </a:rPr>
              <a:t> </a:t>
            </a:r>
            <a:r>
              <a:rPr lang="en-US" sz="1600" b="1" dirty="0" err="1">
                <a:solidFill>
                  <a:srgbClr val="000000"/>
                </a:solidFill>
                <a:latin typeface="Arial" panose="020B0604020202020204"/>
                <a:ea typeface="Arial" panose="020B0604020202020204"/>
                <a:cs typeface="Arial" panose="020B0604020202020204"/>
                <a:sym typeface="Arial" panose="020B0604020202020204"/>
              </a:rPr>
              <a:t>operasional</a:t>
            </a:r>
            <a:r>
              <a:rPr lang="en-US" sz="1600" b="1" dirty="0">
                <a:solidFill>
                  <a:srgbClr val="000000"/>
                </a:solidFill>
                <a:latin typeface="Arial" panose="020B0604020202020204"/>
                <a:ea typeface="Arial" panose="020B0604020202020204"/>
                <a:cs typeface="Arial" panose="020B0604020202020204"/>
                <a:sym typeface="Arial" panose="020B0604020202020204"/>
              </a:rPr>
              <a:t> </a:t>
            </a:r>
            <a:r>
              <a:rPr lang="en-US" sz="1600" b="1" dirty="0" err="1">
                <a:solidFill>
                  <a:srgbClr val="000000"/>
                </a:solidFill>
                <a:latin typeface="Arial" panose="020B0604020202020204"/>
                <a:ea typeface="Arial" panose="020B0604020202020204"/>
                <a:cs typeface="Arial" panose="020B0604020202020204"/>
                <a:sym typeface="Arial" panose="020B0604020202020204"/>
              </a:rPr>
              <a:t>bersifat</a:t>
            </a:r>
            <a:r>
              <a:rPr lang="en-US" sz="1600" b="1" dirty="0">
                <a:solidFill>
                  <a:srgbClr val="000000"/>
                </a:solidFill>
                <a:latin typeface="Arial" panose="020B0604020202020204"/>
                <a:ea typeface="Arial" panose="020B0604020202020204"/>
                <a:cs typeface="Arial" panose="020B0604020202020204"/>
                <a:sym typeface="Arial" panose="020B0604020202020204"/>
              </a:rPr>
              <a:t> </a:t>
            </a:r>
            <a:endParaRPr sz="1600" b="1" dirty="0">
              <a:solidFill>
                <a:srgbClr val="000000"/>
              </a:solidFill>
              <a:latin typeface="Arial" panose="020B0604020202020204"/>
              <a:ea typeface="Arial" panose="020B0604020202020204"/>
              <a:cs typeface="Arial" panose="020B0604020202020204"/>
              <a:sym typeface="Arial" panose="020B0604020202020204"/>
            </a:endParaRPr>
          </a:p>
          <a:p>
            <a:pPr marL="342900" indent="-219075">
              <a:buClr>
                <a:srgbClr val="000000"/>
              </a:buClr>
              <a:buSzPts val="1000"/>
              <a:buFont typeface="Arial" panose="020B0604020202020204"/>
              <a:buChar char="●"/>
            </a:pPr>
            <a:r>
              <a:rPr lang="en-US" sz="1600" b="1" dirty="0">
                <a:solidFill>
                  <a:srgbClr val="000000"/>
                </a:solidFill>
                <a:latin typeface="Arial" panose="020B0604020202020204"/>
                <a:ea typeface="Arial" panose="020B0604020202020204"/>
                <a:cs typeface="Arial" panose="020B0604020202020204"/>
                <a:sym typeface="Arial" panose="020B0604020202020204"/>
              </a:rPr>
              <a:t>TETAP </a:t>
            </a:r>
            <a:r>
              <a:rPr lang="en-US" sz="1600" dirty="0">
                <a:solidFill>
                  <a:srgbClr val="000000"/>
                </a:solidFill>
                <a:latin typeface="Arial" panose="020B0604020202020204"/>
                <a:ea typeface="Arial" panose="020B0604020202020204"/>
                <a:cs typeface="Arial" panose="020B0604020202020204"/>
                <a:sym typeface="Arial" panose="020B0604020202020204"/>
              </a:rPr>
              <a:t>(</a:t>
            </a:r>
            <a:r>
              <a:rPr lang="en-US" sz="1600" dirty="0" err="1">
                <a:solidFill>
                  <a:srgbClr val="000000"/>
                </a:solidFill>
                <a:latin typeface="Arial" panose="020B0604020202020204"/>
                <a:ea typeface="Arial" panose="020B0604020202020204"/>
                <a:cs typeface="Arial" panose="020B0604020202020204"/>
                <a:sym typeface="Arial" panose="020B0604020202020204"/>
              </a:rPr>
              <a:t>mengacu</a:t>
            </a:r>
            <a:r>
              <a:rPr lang="en-US" sz="1600" dirty="0">
                <a:solidFill>
                  <a:srgbClr val="000000"/>
                </a:solidFill>
                <a:latin typeface="Arial" panose="020B0604020202020204"/>
                <a:ea typeface="Arial" panose="020B0604020202020204"/>
                <a:cs typeface="Arial" panose="020B0604020202020204"/>
                <a:sym typeface="Arial" panose="020B0604020202020204"/>
              </a:rPr>
              <a:t> </a:t>
            </a:r>
            <a:r>
              <a:rPr lang="en-US" sz="1600" dirty="0" err="1">
                <a:solidFill>
                  <a:srgbClr val="000000"/>
                </a:solidFill>
                <a:latin typeface="Arial" panose="020B0604020202020204"/>
                <a:ea typeface="Arial" panose="020B0604020202020204"/>
                <a:cs typeface="Arial" panose="020B0604020202020204"/>
                <a:sym typeface="Arial" panose="020B0604020202020204"/>
              </a:rPr>
              <a:t>kepada</a:t>
            </a:r>
            <a:r>
              <a:rPr lang="en-US" sz="1600" dirty="0">
                <a:solidFill>
                  <a:srgbClr val="000000"/>
                </a:solidFill>
                <a:latin typeface="Arial" panose="020B0604020202020204"/>
                <a:ea typeface="Arial" panose="020B0604020202020204"/>
                <a:cs typeface="Arial" panose="020B0604020202020204"/>
                <a:sym typeface="Arial" panose="020B0604020202020204"/>
              </a:rPr>
              <a:t> </a:t>
            </a:r>
            <a:r>
              <a:rPr lang="en-US" sz="1600" dirty="0" err="1">
                <a:solidFill>
                  <a:srgbClr val="000000"/>
                </a:solidFill>
                <a:latin typeface="Arial" panose="020B0604020202020204"/>
                <a:ea typeface="Arial" panose="020B0604020202020204"/>
                <a:cs typeface="Arial" panose="020B0604020202020204"/>
                <a:sym typeface="Arial" panose="020B0604020202020204"/>
              </a:rPr>
              <a:t>kerangka</a:t>
            </a:r>
            <a:r>
              <a:rPr lang="en-US" sz="1600" dirty="0">
                <a:solidFill>
                  <a:srgbClr val="000000"/>
                </a:solidFill>
                <a:latin typeface="Arial" panose="020B0604020202020204"/>
                <a:ea typeface="Arial" panose="020B0604020202020204"/>
                <a:cs typeface="Arial" panose="020B0604020202020204"/>
                <a:sym typeface="Arial" panose="020B0604020202020204"/>
              </a:rPr>
              <a:t> </a:t>
            </a:r>
            <a:r>
              <a:rPr lang="en-US" sz="1600" dirty="0" err="1">
                <a:solidFill>
                  <a:srgbClr val="000000"/>
                </a:solidFill>
                <a:latin typeface="Arial" panose="020B0604020202020204"/>
                <a:ea typeface="Arial" panose="020B0604020202020204"/>
                <a:cs typeface="Arial" panose="020B0604020202020204"/>
                <a:sym typeface="Arial" panose="020B0604020202020204"/>
              </a:rPr>
              <a:t>dasar</a:t>
            </a:r>
            <a:r>
              <a:rPr lang="en-US" sz="1600" dirty="0">
                <a:solidFill>
                  <a:srgbClr val="000000"/>
                </a:solidFill>
                <a:latin typeface="Arial" panose="020B0604020202020204"/>
                <a:ea typeface="Arial" panose="020B0604020202020204"/>
                <a:cs typeface="Arial" panose="020B0604020202020204"/>
                <a:sym typeface="Arial" panose="020B0604020202020204"/>
              </a:rPr>
              <a:t> </a:t>
            </a:r>
            <a:r>
              <a:rPr lang="en-US" sz="1600" dirty="0" err="1">
                <a:solidFill>
                  <a:srgbClr val="000000"/>
                </a:solidFill>
                <a:latin typeface="Arial" panose="020B0604020202020204"/>
                <a:ea typeface="Arial" panose="020B0604020202020204"/>
                <a:cs typeface="Arial" panose="020B0604020202020204"/>
                <a:sym typeface="Arial" panose="020B0604020202020204"/>
              </a:rPr>
              <a:t>kurikulum</a:t>
            </a:r>
            <a:r>
              <a:rPr lang="en-US" sz="1600" dirty="0">
                <a:solidFill>
                  <a:srgbClr val="000000"/>
                </a:solidFill>
                <a:latin typeface="Arial" panose="020B0604020202020204"/>
                <a:ea typeface="Arial" panose="020B0604020202020204"/>
                <a:cs typeface="Arial" panose="020B0604020202020204"/>
                <a:sym typeface="Arial" panose="020B0604020202020204"/>
              </a:rPr>
              <a:t> yang </a:t>
            </a:r>
            <a:r>
              <a:rPr lang="en-US" sz="1600" dirty="0" err="1">
                <a:solidFill>
                  <a:srgbClr val="000000"/>
                </a:solidFill>
                <a:latin typeface="Arial" panose="020B0604020202020204"/>
                <a:ea typeface="Arial" panose="020B0604020202020204"/>
                <a:cs typeface="Arial" panose="020B0604020202020204"/>
                <a:sym typeface="Arial" panose="020B0604020202020204"/>
              </a:rPr>
              <a:t>ditetapkan</a:t>
            </a:r>
            <a:r>
              <a:rPr lang="en-US" sz="1600" dirty="0">
                <a:solidFill>
                  <a:srgbClr val="000000"/>
                </a:solidFill>
                <a:latin typeface="Arial" panose="020B0604020202020204"/>
                <a:ea typeface="Arial" panose="020B0604020202020204"/>
                <a:cs typeface="Arial" panose="020B0604020202020204"/>
                <a:sym typeface="Arial" panose="020B0604020202020204"/>
              </a:rPr>
              <a:t> oleh </a:t>
            </a:r>
            <a:r>
              <a:rPr lang="en-US" sz="1600" dirty="0" err="1">
                <a:solidFill>
                  <a:srgbClr val="000000"/>
                </a:solidFill>
                <a:latin typeface="Arial" panose="020B0604020202020204"/>
                <a:ea typeface="Arial" panose="020B0604020202020204"/>
                <a:cs typeface="Arial" panose="020B0604020202020204"/>
                <a:sym typeface="Arial" panose="020B0604020202020204"/>
              </a:rPr>
              <a:t>pemerintah</a:t>
            </a:r>
            <a:r>
              <a:rPr lang="en-US" sz="1600" dirty="0">
                <a:solidFill>
                  <a:srgbClr val="000000"/>
                </a:solidFill>
                <a:latin typeface="Arial" panose="020B0604020202020204"/>
                <a:ea typeface="Arial" panose="020B0604020202020204"/>
                <a:cs typeface="Arial" panose="020B0604020202020204"/>
                <a:sym typeface="Arial" panose="020B0604020202020204"/>
              </a:rPr>
              <a:t> </a:t>
            </a:r>
            <a:r>
              <a:rPr lang="en-US" sz="1600" dirty="0" err="1">
                <a:solidFill>
                  <a:srgbClr val="000000"/>
                </a:solidFill>
                <a:latin typeface="Arial" panose="020B0604020202020204"/>
                <a:ea typeface="Arial" panose="020B0604020202020204"/>
                <a:cs typeface="Arial" panose="020B0604020202020204"/>
                <a:sym typeface="Arial" panose="020B0604020202020204"/>
              </a:rPr>
              <a:t>pusat</a:t>
            </a:r>
            <a:r>
              <a:rPr lang="en-US" sz="1600" dirty="0">
                <a:solidFill>
                  <a:srgbClr val="000000"/>
                </a:solidFill>
                <a:latin typeface="Arial" panose="020B0604020202020204"/>
                <a:ea typeface="Arial" panose="020B0604020202020204"/>
                <a:cs typeface="Arial" panose="020B0604020202020204"/>
                <a:sym typeface="Arial" panose="020B0604020202020204"/>
              </a:rPr>
              <a:t>), dan</a:t>
            </a:r>
            <a:endParaRPr sz="1600" dirty="0">
              <a:solidFill>
                <a:srgbClr val="000000"/>
              </a:solidFill>
              <a:latin typeface="Arial" panose="020B0604020202020204"/>
              <a:ea typeface="Arial" panose="020B0604020202020204"/>
              <a:cs typeface="Arial" panose="020B0604020202020204"/>
              <a:sym typeface="Arial" panose="020B0604020202020204"/>
            </a:endParaRPr>
          </a:p>
          <a:p>
            <a:pPr marL="342900" indent="-219075">
              <a:buClr>
                <a:srgbClr val="000000"/>
              </a:buClr>
              <a:buSzPts val="1000"/>
              <a:buFont typeface="Arial" panose="020B0604020202020204"/>
              <a:buChar char="●"/>
            </a:pPr>
            <a:r>
              <a:rPr lang="en-US" sz="1600" dirty="0">
                <a:solidFill>
                  <a:srgbClr val="000000"/>
                </a:solidFill>
                <a:latin typeface="Arial" panose="020B0604020202020204"/>
                <a:ea typeface="Arial" panose="020B0604020202020204"/>
                <a:cs typeface="Arial" panose="020B0604020202020204"/>
                <a:sym typeface="Arial" panose="020B0604020202020204"/>
              </a:rPr>
              <a:t> </a:t>
            </a:r>
            <a:r>
              <a:rPr lang="en-US" sz="1600" b="1" dirty="0">
                <a:solidFill>
                  <a:srgbClr val="000000"/>
                </a:solidFill>
                <a:latin typeface="Arial" panose="020B0604020202020204"/>
                <a:ea typeface="Arial" panose="020B0604020202020204"/>
                <a:cs typeface="Arial" panose="020B0604020202020204"/>
                <a:sym typeface="Arial" panose="020B0604020202020204"/>
              </a:rPr>
              <a:t>FLEKSIBEL/DINAMIS </a:t>
            </a:r>
            <a:r>
              <a:rPr lang="en-US" sz="1600" dirty="0">
                <a:solidFill>
                  <a:srgbClr val="000000"/>
                </a:solidFill>
                <a:latin typeface="Arial" panose="020B0604020202020204"/>
                <a:ea typeface="Arial" panose="020B0604020202020204"/>
                <a:cs typeface="Arial" panose="020B0604020202020204"/>
                <a:sym typeface="Arial" panose="020B0604020202020204"/>
              </a:rPr>
              <a:t>(</a:t>
            </a:r>
            <a:r>
              <a:rPr lang="en-US" sz="1600" dirty="0" err="1">
                <a:solidFill>
                  <a:srgbClr val="000000"/>
                </a:solidFill>
                <a:latin typeface="Arial" panose="020B0604020202020204"/>
                <a:ea typeface="Arial" panose="020B0604020202020204"/>
                <a:cs typeface="Arial" panose="020B0604020202020204"/>
                <a:sym typeface="Arial" panose="020B0604020202020204"/>
              </a:rPr>
              <a:t>mengembangkan</a:t>
            </a:r>
            <a:r>
              <a:rPr lang="en-US" sz="1600" dirty="0">
                <a:solidFill>
                  <a:srgbClr val="000000"/>
                </a:solidFill>
                <a:latin typeface="Arial" panose="020B0604020202020204"/>
                <a:ea typeface="Arial" panose="020B0604020202020204"/>
                <a:cs typeface="Arial" panose="020B0604020202020204"/>
                <a:sym typeface="Arial" panose="020B0604020202020204"/>
              </a:rPr>
              <a:t> </a:t>
            </a:r>
            <a:r>
              <a:rPr lang="en-US" sz="1600" dirty="0" err="1">
                <a:solidFill>
                  <a:srgbClr val="000000"/>
                </a:solidFill>
                <a:latin typeface="Arial" panose="020B0604020202020204"/>
                <a:ea typeface="Arial" panose="020B0604020202020204"/>
                <a:cs typeface="Arial" panose="020B0604020202020204"/>
                <a:sym typeface="Arial" panose="020B0604020202020204"/>
              </a:rPr>
              <a:t>kurikulum</a:t>
            </a:r>
            <a:r>
              <a:rPr lang="en-US" sz="1600" dirty="0">
                <a:solidFill>
                  <a:srgbClr val="000000"/>
                </a:solidFill>
                <a:latin typeface="Arial" panose="020B0604020202020204"/>
                <a:ea typeface="Arial" panose="020B0604020202020204"/>
                <a:cs typeface="Arial" panose="020B0604020202020204"/>
                <a:sym typeface="Arial" panose="020B0604020202020204"/>
              </a:rPr>
              <a:t> </a:t>
            </a:r>
            <a:r>
              <a:rPr lang="en-US" sz="1600" dirty="0" err="1">
                <a:solidFill>
                  <a:srgbClr val="000000"/>
                </a:solidFill>
                <a:latin typeface="Arial" panose="020B0604020202020204"/>
                <a:ea typeface="Arial" panose="020B0604020202020204"/>
                <a:cs typeface="Arial" panose="020B0604020202020204"/>
                <a:sym typeface="Arial" panose="020B0604020202020204"/>
              </a:rPr>
              <a:t>operasional</a:t>
            </a:r>
            <a:r>
              <a:rPr lang="en-US" sz="1600" dirty="0">
                <a:solidFill>
                  <a:srgbClr val="000000"/>
                </a:solidFill>
                <a:latin typeface="Arial" panose="020B0604020202020204"/>
                <a:ea typeface="Arial" panose="020B0604020202020204"/>
                <a:cs typeface="Arial" panose="020B0604020202020204"/>
                <a:sym typeface="Arial" panose="020B0604020202020204"/>
              </a:rPr>
              <a:t> </a:t>
            </a:r>
            <a:r>
              <a:rPr lang="en-US" sz="1600" dirty="0" err="1">
                <a:solidFill>
                  <a:srgbClr val="000000"/>
                </a:solidFill>
                <a:latin typeface="Arial" panose="020B0604020202020204"/>
                <a:ea typeface="Arial" panose="020B0604020202020204"/>
                <a:cs typeface="Arial" panose="020B0604020202020204"/>
                <a:sym typeface="Arial" panose="020B0604020202020204"/>
              </a:rPr>
              <a:t>berdasarkan</a:t>
            </a:r>
            <a:r>
              <a:rPr lang="en-US" sz="1600" dirty="0">
                <a:solidFill>
                  <a:srgbClr val="000000"/>
                </a:solidFill>
                <a:latin typeface="Arial" panose="020B0604020202020204"/>
                <a:ea typeface="Arial" panose="020B0604020202020204"/>
                <a:cs typeface="Arial" panose="020B0604020202020204"/>
                <a:sym typeface="Arial" panose="020B0604020202020204"/>
              </a:rPr>
              <a:t> </a:t>
            </a:r>
            <a:r>
              <a:rPr lang="en-US" sz="1600" dirty="0" err="1">
                <a:solidFill>
                  <a:srgbClr val="000000"/>
                </a:solidFill>
                <a:latin typeface="Arial" panose="020B0604020202020204"/>
                <a:ea typeface="Arial" panose="020B0604020202020204"/>
                <a:cs typeface="Arial" panose="020B0604020202020204"/>
                <a:sym typeface="Arial" panose="020B0604020202020204"/>
              </a:rPr>
              <a:t>kerangka</a:t>
            </a:r>
            <a:r>
              <a:rPr lang="en-US" sz="1600" dirty="0">
                <a:solidFill>
                  <a:srgbClr val="000000"/>
                </a:solidFill>
                <a:latin typeface="Arial" panose="020B0604020202020204"/>
                <a:ea typeface="Arial" panose="020B0604020202020204"/>
                <a:cs typeface="Arial" panose="020B0604020202020204"/>
                <a:sym typeface="Arial" panose="020B0604020202020204"/>
              </a:rPr>
              <a:t> dan </a:t>
            </a:r>
            <a:r>
              <a:rPr lang="en-US" sz="1600" dirty="0" err="1">
                <a:solidFill>
                  <a:srgbClr val="000000"/>
                </a:solidFill>
                <a:latin typeface="Arial" panose="020B0604020202020204"/>
                <a:ea typeface="Arial" panose="020B0604020202020204"/>
                <a:cs typeface="Arial" panose="020B0604020202020204"/>
                <a:sym typeface="Arial" panose="020B0604020202020204"/>
              </a:rPr>
              <a:t>struktur</a:t>
            </a:r>
            <a:r>
              <a:rPr lang="en-US" sz="1600" dirty="0">
                <a:solidFill>
                  <a:srgbClr val="000000"/>
                </a:solidFill>
                <a:latin typeface="Arial" panose="020B0604020202020204"/>
                <a:ea typeface="Arial" panose="020B0604020202020204"/>
                <a:cs typeface="Arial" panose="020B0604020202020204"/>
                <a:sym typeface="Arial" panose="020B0604020202020204"/>
              </a:rPr>
              <a:t> </a:t>
            </a:r>
            <a:r>
              <a:rPr lang="en-US" sz="1600" dirty="0" err="1">
                <a:solidFill>
                  <a:srgbClr val="000000"/>
                </a:solidFill>
                <a:latin typeface="Arial" panose="020B0604020202020204"/>
                <a:ea typeface="Arial" panose="020B0604020202020204"/>
                <a:cs typeface="Arial" panose="020B0604020202020204"/>
                <a:sym typeface="Arial" panose="020B0604020202020204"/>
              </a:rPr>
              <a:t>kurikulum</a:t>
            </a:r>
            <a:r>
              <a:rPr lang="en-US" sz="1600" dirty="0">
                <a:solidFill>
                  <a:srgbClr val="000000"/>
                </a:solidFill>
                <a:latin typeface="Arial" panose="020B0604020202020204"/>
                <a:ea typeface="Arial" panose="020B0604020202020204"/>
                <a:cs typeface="Arial" panose="020B0604020202020204"/>
                <a:sym typeface="Arial" panose="020B0604020202020204"/>
              </a:rPr>
              <a:t>, </a:t>
            </a:r>
            <a:r>
              <a:rPr lang="en-US" sz="1600" dirty="0" err="1">
                <a:solidFill>
                  <a:srgbClr val="000000"/>
                </a:solidFill>
                <a:latin typeface="Arial" panose="020B0604020202020204"/>
                <a:ea typeface="Arial" panose="020B0604020202020204"/>
                <a:cs typeface="Arial" panose="020B0604020202020204"/>
                <a:sym typeface="Arial" panose="020B0604020202020204"/>
              </a:rPr>
              <a:t>sesuai</a:t>
            </a:r>
            <a:r>
              <a:rPr lang="en-US" sz="1600" dirty="0">
                <a:solidFill>
                  <a:srgbClr val="000000"/>
                </a:solidFill>
                <a:latin typeface="Arial" panose="020B0604020202020204"/>
                <a:ea typeface="Arial" panose="020B0604020202020204"/>
                <a:cs typeface="Arial" panose="020B0604020202020204"/>
                <a:sym typeface="Arial" panose="020B0604020202020204"/>
              </a:rPr>
              <a:t> </a:t>
            </a:r>
            <a:r>
              <a:rPr lang="en-US" sz="1600" dirty="0" err="1">
                <a:solidFill>
                  <a:srgbClr val="000000"/>
                </a:solidFill>
                <a:latin typeface="Arial" panose="020B0604020202020204"/>
                <a:ea typeface="Arial" panose="020B0604020202020204"/>
                <a:cs typeface="Arial" panose="020B0604020202020204"/>
                <a:sym typeface="Arial" panose="020B0604020202020204"/>
              </a:rPr>
              <a:t>karakteristik</a:t>
            </a:r>
            <a:r>
              <a:rPr lang="en-US" sz="1600" dirty="0">
                <a:solidFill>
                  <a:srgbClr val="000000"/>
                </a:solidFill>
                <a:latin typeface="Arial" panose="020B0604020202020204"/>
                <a:ea typeface="Arial" panose="020B0604020202020204"/>
                <a:cs typeface="Arial" panose="020B0604020202020204"/>
                <a:sym typeface="Arial" panose="020B0604020202020204"/>
              </a:rPr>
              <a:t> dan </a:t>
            </a:r>
            <a:r>
              <a:rPr lang="en-US" sz="1600" dirty="0" err="1">
                <a:solidFill>
                  <a:srgbClr val="000000"/>
                </a:solidFill>
                <a:latin typeface="Arial" panose="020B0604020202020204"/>
                <a:ea typeface="Arial" panose="020B0604020202020204"/>
                <a:cs typeface="Arial" panose="020B0604020202020204"/>
                <a:sym typeface="Arial" panose="020B0604020202020204"/>
              </a:rPr>
              <a:t>kebutuhan</a:t>
            </a:r>
            <a:r>
              <a:rPr lang="en-US" sz="1600" dirty="0">
                <a:solidFill>
                  <a:srgbClr val="000000"/>
                </a:solidFill>
                <a:latin typeface="Arial" panose="020B0604020202020204"/>
                <a:ea typeface="Arial" panose="020B0604020202020204"/>
                <a:cs typeface="Arial" panose="020B0604020202020204"/>
                <a:sym typeface="Arial" panose="020B0604020202020204"/>
              </a:rPr>
              <a:t> </a:t>
            </a:r>
            <a:r>
              <a:rPr lang="en-US" sz="1600" dirty="0" err="1">
                <a:solidFill>
                  <a:srgbClr val="000000"/>
                </a:solidFill>
                <a:latin typeface="Arial" panose="020B0604020202020204"/>
                <a:ea typeface="Arial" panose="020B0604020202020204"/>
                <a:cs typeface="Arial" panose="020B0604020202020204"/>
                <a:sym typeface="Arial" panose="020B0604020202020204"/>
              </a:rPr>
              <a:t>satuan</a:t>
            </a:r>
            <a:r>
              <a:rPr lang="en-US" sz="1600" dirty="0">
                <a:solidFill>
                  <a:srgbClr val="000000"/>
                </a:solidFill>
                <a:latin typeface="Arial" panose="020B0604020202020204"/>
                <a:ea typeface="Arial" panose="020B0604020202020204"/>
                <a:cs typeface="Arial" panose="020B0604020202020204"/>
                <a:sym typeface="Arial" panose="020B0604020202020204"/>
              </a:rPr>
              <a:t> </a:t>
            </a:r>
            <a:r>
              <a:rPr lang="en-US" sz="1600" dirty="0" err="1">
                <a:solidFill>
                  <a:srgbClr val="000000"/>
                </a:solidFill>
                <a:latin typeface="Arial" panose="020B0604020202020204"/>
                <a:ea typeface="Arial" panose="020B0604020202020204"/>
                <a:cs typeface="Arial" panose="020B0604020202020204"/>
                <a:sym typeface="Arial" panose="020B0604020202020204"/>
              </a:rPr>
              <a:t>pendidikan</a:t>
            </a:r>
            <a:r>
              <a:rPr lang="en-US" sz="1600" dirty="0">
                <a:solidFill>
                  <a:srgbClr val="000000"/>
                </a:solidFill>
                <a:latin typeface="Arial" panose="020B0604020202020204"/>
                <a:ea typeface="Arial" panose="020B0604020202020204"/>
                <a:cs typeface="Arial" panose="020B0604020202020204"/>
                <a:sym typeface="Arial" panose="020B0604020202020204"/>
              </a:rPr>
              <a:t>).</a:t>
            </a:r>
            <a:endParaRPr sz="1600" dirty="0">
              <a:solidFill>
                <a:srgbClr val="000000"/>
              </a:solidFill>
              <a:latin typeface="Arial" panose="020B0604020202020204"/>
              <a:ea typeface="Arial" panose="020B0604020202020204"/>
              <a:cs typeface="Arial" panose="020B0604020202020204"/>
              <a:sym typeface="Arial" panose="020B0604020202020204"/>
            </a:endParaRPr>
          </a:p>
          <a:p>
            <a:pPr>
              <a:buClr>
                <a:srgbClr val="000000"/>
              </a:buClr>
              <a:buSzPts val="800"/>
            </a:pPr>
            <a:endParaRPr sz="1600" dirty="0">
              <a:solidFill>
                <a:srgbClr val="000000"/>
              </a:solidFill>
              <a:latin typeface="Arial" panose="020B0604020202020204"/>
              <a:ea typeface="Arial" panose="020B0604020202020204"/>
              <a:cs typeface="Arial" panose="020B0604020202020204"/>
              <a:sym typeface="Arial" panose="020B0604020202020204"/>
            </a:endParaRPr>
          </a:p>
          <a:p>
            <a:pPr>
              <a:buClr>
                <a:srgbClr val="000000"/>
              </a:buClr>
              <a:buSzPts val="800"/>
            </a:pPr>
            <a:r>
              <a:rPr lang="en-US" sz="1600" b="1" dirty="0">
                <a:solidFill>
                  <a:srgbClr val="000000"/>
                </a:solidFill>
                <a:latin typeface="Arial" panose="020B0604020202020204"/>
                <a:ea typeface="Arial" panose="020B0604020202020204"/>
                <a:cs typeface="Arial" panose="020B0604020202020204"/>
                <a:sym typeface="Arial" panose="020B0604020202020204"/>
              </a:rPr>
              <a:t>LANGKAH-LANGKAH PENYUSUNAN KURIKULUM </a:t>
            </a:r>
            <a:r>
              <a:rPr lang="id-ID" altLang="en-US" sz="1600" b="1" dirty="0">
                <a:solidFill>
                  <a:srgbClr val="000000"/>
                </a:solidFill>
                <a:latin typeface="Arial" panose="020B0604020202020204"/>
                <a:ea typeface="Arial" panose="020B0604020202020204"/>
                <a:cs typeface="Arial" panose="020B0604020202020204"/>
                <a:sym typeface="Arial" panose="020B0604020202020204"/>
              </a:rPr>
              <a:t>SATUAN PENDIDIKAN</a:t>
            </a:r>
            <a:r>
              <a:rPr lang="en-US" sz="1600" b="1" dirty="0">
                <a:solidFill>
                  <a:srgbClr val="000000"/>
                </a:solidFill>
                <a:latin typeface="Arial" panose="020B0604020202020204"/>
                <a:ea typeface="Arial" panose="020B0604020202020204"/>
                <a:cs typeface="Arial" panose="020B0604020202020204"/>
                <a:sym typeface="Arial" panose="020B0604020202020204"/>
              </a:rPr>
              <a:t> (</a:t>
            </a:r>
            <a:r>
              <a:rPr lang="en-US" sz="1600" b="1" dirty="0" err="1">
                <a:solidFill>
                  <a:srgbClr val="000000"/>
                </a:solidFill>
                <a:latin typeface="Arial" panose="020B0604020202020204"/>
                <a:ea typeface="Arial" panose="020B0604020202020204"/>
                <a:cs typeface="Arial" panose="020B0604020202020204"/>
                <a:sym typeface="Arial" panose="020B0604020202020204"/>
              </a:rPr>
              <a:t>bagi</a:t>
            </a:r>
            <a:r>
              <a:rPr lang="en-US" sz="1600" b="1" dirty="0">
                <a:solidFill>
                  <a:srgbClr val="000000"/>
                </a:solidFill>
                <a:latin typeface="Arial" panose="020B0604020202020204"/>
                <a:ea typeface="Arial" panose="020B0604020202020204"/>
                <a:cs typeface="Arial" panose="020B0604020202020204"/>
                <a:sym typeface="Arial" panose="020B0604020202020204"/>
              </a:rPr>
              <a:t> yang </a:t>
            </a:r>
            <a:r>
              <a:rPr lang="en-US" sz="1600" b="1" dirty="0" err="1">
                <a:solidFill>
                  <a:srgbClr val="000000"/>
                </a:solidFill>
                <a:latin typeface="Arial" panose="020B0604020202020204"/>
                <a:ea typeface="Arial" panose="020B0604020202020204"/>
                <a:cs typeface="Arial" panose="020B0604020202020204"/>
                <a:sym typeface="Arial" panose="020B0604020202020204"/>
              </a:rPr>
              <a:t>belum</a:t>
            </a:r>
            <a:r>
              <a:rPr lang="en-US" sz="1600" b="1" dirty="0">
                <a:solidFill>
                  <a:srgbClr val="000000"/>
                </a:solidFill>
                <a:latin typeface="Arial" panose="020B0604020202020204"/>
                <a:ea typeface="Arial" panose="020B0604020202020204"/>
                <a:cs typeface="Arial" panose="020B0604020202020204"/>
                <a:sym typeface="Arial" panose="020B0604020202020204"/>
              </a:rPr>
              <a:t> </a:t>
            </a:r>
            <a:r>
              <a:rPr lang="en-US" sz="1600" b="1" dirty="0" err="1">
                <a:solidFill>
                  <a:srgbClr val="000000"/>
                </a:solidFill>
                <a:latin typeface="Arial" panose="020B0604020202020204"/>
                <a:ea typeface="Arial" panose="020B0604020202020204"/>
                <a:cs typeface="Arial" panose="020B0604020202020204"/>
                <a:sym typeface="Arial" panose="020B0604020202020204"/>
              </a:rPr>
              <a:t>pernah</a:t>
            </a:r>
            <a:r>
              <a:rPr lang="en-US" sz="1600" b="1" dirty="0">
                <a:solidFill>
                  <a:srgbClr val="000000"/>
                </a:solidFill>
                <a:latin typeface="Arial" panose="020B0604020202020204"/>
                <a:ea typeface="Arial" panose="020B0604020202020204"/>
                <a:cs typeface="Arial" panose="020B0604020202020204"/>
                <a:sym typeface="Arial" panose="020B0604020202020204"/>
              </a:rPr>
              <a:t> </a:t>
            </a:r>
            <a:r>
              <a:rPr lang="en-US" sz="1600" b="1" dirty="0" err="1">
                <a:solidFill>
                  <a:srgbClr val="000000"/>
                </a:solidFill>
                <a:latin typeface="Arial" panose="020B0604020202020204"/>
                <a:ea typeface="Arial" panose="020B0604020202020204"/>
                <a:cs typeface="Arial" panose="020B0604020202020204"/>
                <a:sym typeface="Arial" panose="020B0604020202020204"/>
              </a:rPr>
              <a:t>menyusun</a:t>
            </a:r>
            <a:r>
              <a:rPr lang="en-US" sz="1600" b="1" dirty="0">
                <a:solidFill>
                  <a:srgbClr val="000000"/>
                </a:solidFill>
                <a:latin typeface="Arial" panose="020B0604020202020204"/>
                <a:ea typeface="Arial" panose="020B0604020202020204"/>
                <a:cs typeface="Arial" panose="020B0604020202020204"/>
                <a:sym typeface="Arial" panose="020B0604020202020204"/>
              </a:rPr>
              <a:t> </a:t>
            </a:r>
            <a:r>
              <a:rPr lang="en-US" sz="1600" b="1" dirty="0" err="1">
                <a:solidFill>
                  <a:srgbClr val="434343"/>
                </a:solidFill>
                <a:latin typeface="Arial" panose="020B0604020202020204"/>
                <a:ea typeface="Arial" panose="020B0604020202020204"/>
                <a:cs typeface="Arial" panose="020B0604020202020204"/>
                <a:sym typeface="Arial" panose="020B0604020202020204"/>
              </a:rPr>
              <a:t>kurikulum</a:t>
            </a:r>
            <a:r>
              <a:rPr lang="en-US" sz="1600" b="1" dirty="0">
                <a:solidFill>
                  <a:srgbClr val="434343"/>
                </a:solidFill>
                <a:latin typeface="Arial" panose="020B0604020202020204"/>
                <a:ea typeface="Arial" panose="020B0604020202020204"/>
                <a:cs typeface="Arial" panose="020B0604020202020204"/>
                <a:sym typeface="Arial" panose="020B0604020202020204"/>
              </a:rPr>
              <a:t> </a:t>
            </a:r>
            <a:r>
              <a:rPr lang="en-US" sz="1600" b="1" dirty="0" err="1">
                <a:solidFill>
                  <a:srgbClr val="434343"/>
                </a:solidFill>
                <a:latin typeface="Arial" panose="020B0604020202020204"/>
                <a:ea typeface="Arial" panose="020B0604020202020204"/>
                <a:cs typeface="Arial" panose="020B0604020202020204"/>
                <a:sym typeface="Arial" panose="020B0604020202020204"/>
              </a:rPr>
              <a:t>satuan</a:t>
            </a:r>
            <a:r>
              <a:rPr lang="en-US" sz="1600" b="1" dirty="0">
                <a:solidFill>
                  <a:srgbClr val="434343"/>
                </a:solidFill>
                <a:latin typeface="Arial" panose="020B0604020202020204"/>
                <a:ea typeface="Arial" panose="020B0604020202020204"/>
                <a:cs typeface="Arial" panose="020B0604020202020204"/>
                <a:sym typeface="Arial" panose="020B0604020202020204"/>
              </a:rPr>
              <a:t> </a:t>
            </a:r>
            <a:r>
              <a:rPr lang="en-US" sz="1600" b="1" dirty="0" err="1">
                <a:solidFill>
                  <a:srgbClr val="434343"/>
                </a:solidFill>
                <a:latin typeface="Arial" panose="020B0604020202020204"/>
                <a:ea typeface="Arial" panose="020B0604020202020204"/>
                <a:cs typeface="Arial" panose="020B0604020202020204"/>
                <a:sym typeface="Arial" panose="020B0604020202020204"/>
              </a:rPr>
              <a:t>pendidikan</a:t>
            </a:r>
            <a:r>
              <a:rPr lang="en-US" sz="1600" b="1" dirty="0">
                <a:solidFill>
                  <a:srgbClr val="000000"/>
                </a:solidFill>
                <a:latin typeface="Arial" panose="020B0604020202020204"/>
                <a:ea typeface="Arial" panose="020B0604020202020204"/>
                <a:cs typeface="Arial" panose="020B0604020202020204"/>
                <a:sym typeface="Arial" panose="020B0604020202020204"/>
              </a:rPr>
              <a:t>)</a:t>
            </a:r>
            <a:endParaRPr sz="1600" b="1" dirty="0">
              <a:solidFill>
                <a:srgbClr val="000000"/>
              </a:solidFill>
              <a:latin typeface="Arial" panose="020B0604020202020204"/>
              <a:ea typeface="Arial" panose="020B0604020202020204"/>
              <a:cs typeface="Arial" panose="020B0604020202020204"/>
              <a:sym typeface="Arial" panose="020B0604020202020204"/>
            </a:endParaRPr>
          </a:p>
          <a:p>
            <a:pPr>
              <a:buClr>
                <a:srgbClr val="000000"/>
              </a:buClr>
              <a:buSzPts val="800"/>
            </a:pPr>
            <a:endParaRPr sz="1600" b="1" dirty="0">
              <a:solidFill>
                <a:srgbClr val="000000"/>
              </a:solidFill>
              <a:latin typeface="Arial" panose="020B0604020202020204"/>
              <a:ea typeface="Arial" panose="020B0604020202020204"/>
              <a:cs typeface="Arial" panose="020B0604020202020204"/>
              <a:sym typeface="Arial" panose="020B0604020202020204"/>
            </a:endParaRPr>
          </a:p>
        </p:txBody>
      </p:sp>
      <p:sp>
        <p:nvSpPr>
          <p:cNvPr id="678" name="Google Shape;678;p6"/>
          <p:cNvSpPr txBox="1"/>
          <p:nvPr/>
        </p:nvSpPr>
        <p:spPr>
          <a:xfrm>
            <a:off x="4008900" y="2383975"/>
            <a:ext cx="262200" cy="396875"/>
          </a:xfrm>
          <a:prstGeom prst="rect">
            <a:avLst/>
          </a:prstGeom>
          <a:noFill/>
          <a:ln>
            <a:noFill/>
          </a:ln>
        </p:spPr>
        <p:txBody>
          <a:bodyPr spcFirstLastPara="1" wrap="square" lIns="91425" tIns="91425" rIns="91425" bIns="91425" anchor="t" anchorCtr="0">
            <a:spAutoFit/>
          </a:bodyPr>
          <a:lstStyle/>
          <a:p>
            <a:pPr>
              <a:buClr>
                <a:srgbClr val="000000"/>
              </a:buClr>
              <a:buSzPts val="1400"/>
            </a:pPr>
            <a:r>
              <a:rPr lang="en-US" sz="1400" b="1">
                <a:solidFill>
                  <a:srgbClr val="0B5394"/>
                </a:solidFill>
                <a:latin typeface="Arial" panose="020B0604020202020204"/>
                <a:ea typeface="Arial" panose="020B0604020202020204"/>
                <a:cs typeface="Arial" panose="020B0604020202020204"/>
                <a:sym typeface="Arial" panose="020B0604020202020204"/>
              </a:rPr>
              <a:t>1</a:t>
            </a:r>
            <a:endParaRPr sz="1400" b="1">
              <a:solidFill>
                <a:srgbClr val="0B5394"/>
              </a:solidFill>
              <a:latin typeface="Arial" panose="020B0604020202020204"/>
              <a:ea typeface="Arial" panose="020B0604020202020204"/>
              <a:cs typeface="Arial" panose="020B0604020202020204"/>
              <a:sym typeface="Arial" panose="020B0604020202020204"/>
            </a:endParaRPr>
          </a:p>
        </p:txBody>
      </p:sp>
      <p:sp>
        <p:nvSpPr>
          <p:cNvPr id="679" name="Google Shape;679;p6"/>
          <p:cNvSpPr txBox="1"/>
          <p:nvPr/>
        </p:nvSpPr>
        <p:spPr>
          <a:xfrm>
            <a:off x="5283438" y="2812532"/>
            <a:ext cx="262200" cy="396875"/>
          </a:xfrm>
          <a:prstGeom prst="rect">
            <a:avLst/>
          </a:prstGeom>
          <a:noFill/>
          <a:ln>
            <a:noFill/>
          </a:ln>
        </p:spPr>
        <p:txBody>
          <a:bodyPr spcFirstLastPara="1" wrap="square" lIns="91425" tIns="91425" rIns="91425" bIns="91425" anchor="t" anchorCtr="0">
            <a:spAutoFit/>
          </a:bodyPr>
          <a:lstStyle/>
          <a:p>
            <a:pPr>
              <a:buClr>
                <a:srgbClr val="000000"/>
              </a:buClr>
              <a:buSzPts val="1400"/>
            </a:pPr>
            <a:r>
              <a:rPr lang="en-US" sz="1400" b="1">
                <a:solidFill>
                  <a:srgbClr val="0B5394"/>
                </a:solidFill>
                <a:latin typeface="Arial" panose="020B0604020202020204"/>
                <a:ea typeface="Arial" panose="020B0604020202020204"/>
                <a:cs typeface="Arial" panose="020B0604020202020204"/>
                <a:sym typeface="Arial" panose="020B0604020202020204"/>
              </a:rPr>
              <a:t>2</a:t>
            </a:r>
            <a:endParaRPr sz="1400" b="1">
              <a:solidFill>
                <a:srgbClr val="0B5394"/>
              </a:solidFill>
              <a:latin typeface="Arial" panose="020B0604020202020204"/>
              <a:ea typeface="Arial" panose="020B0604020202020204"/>
              <a:cs typeface="Arial" panose="020B0604020202020204"/>
              <a:sym typeface="Arial" panose="020B0604020202020204"/>
            </a:endParaRPr>
          </a:p>
        </p:txBody>
      </p:sp>
      <p:sp>
        <p:nvSpPr>
          <p:cNvPr id="680" name="Google Shape;680;p6"/>
          <p:cNvSpPr txBox="1"/>
          <p:nvPr/>
        </p:nvSpPr>
        <p:spPr>
          <a:xfrm>
            <a:off x="6675600" y="2350300"/>
            <a:ext cx="262200" cy="396875"/>
          </a:xfrm>
          <a:prstGeom prst="rect">
            <a:avLst/>
          </a:prstGeom>
          <a:noFill/>
          <a:ln>
            <a:noFill/>
          </a:ln>
        </p:spPr>
        <p:txBody>
          <a:bodyPr spcFirstLastPara="1" wrap="square" lIns="91425" tIns="91425" rIns="91425" bIns="91425" anchor="t" anchorCtr="0">
            <a:spAutoFit/>
          </a:bodyPr>
          <a:lstStyle/>
          <a:p>
            <a:pPr>
              <a:buClr>
                <a:srgbClr val="000000"/>
              </a:buClr>
              <a:buSzPts val="1400"/>
            </a:pPr>
            <a:r>
              <a:rPr lang="en-US" sz="1400" b="1">
                <a:solidFill>
                  <a:srgbClr val="0B5394"/>
                </a:solidFill>
                <a:latin typeface="Arial" panose="020B0604020202020204"/>
                <a:ea typeface="Arial" panose="020B0604020202020204"/>
                <a:cs typeface="Arial" panose="020B0604020202020204"/>
                <a:sym typeface="Arial" panose="020B0604020202020204"/>
              </a:rPr>
              <a:t>3</a:t>
            </a:r>
            <a:endParaRPr sz="1400" b="1">
              <a:solidFill>
                <a:srgbClr val="0B5394"/>
              </a:solidFill>
              <a:latin typeface="Arial" panose="020B0604020202020204"/>
              <a:ea typeface="Arial" panose="020B0604020202020204"/>
              <a:cs typeface="Arial" panose="020B0604020202020204"/>
              <a:sym typeface="Arial" panose="020B0604020202020204"/>
            </a:endParaRPr>
          </a:p>
        </p:txBody>
      </p:sp>
      <p:sp>
        <p:nvSpPr>
          <p:cNvPr id="681" name="Google Shape;681;p6"/>
          <p:cNvSpPr txBox="1"/>
          <p:nvPr/>
        </p:nvSpPr>
        <p:spPr>
          <a:xfrm>
            <a:off x="8020225" y="2845957"/>
            <a:ext cx="262200" cy="396875"/>
          </a:xfrm>
          <a:prstGeom prst="rect">
            <a:avLst/>
          </a:prstGeom>
          <a:noFill/>
          <a:ln>
            <a:noFill/>
          </a:ln>
        </p:spPr>
        <p:txBody>
          <a:bodyPr spcFirstLastPara="1" wrap="square" lIns="91425" tIns="91425" rIns="91425" bIns="91425" anchor="t" anchorCtr="0">
            <a:spAutoFit/>
          </a:bodyPr>
          <a:lstStyle/>
          <a:p>
            <a:pPr>
              <a:buClr>
                <a:srgbClr val="000000"/>
              </a:buClr>
              <a:buSzPts val="1400"/>
            </a:pPr>
            <a:r>
              <a:rPr lang="en-US" sz="1400" b="1">
                <a:solidFill>
                  <a:srgbClr val="0B5394"/>
                </a:solidFill>
                <a:latin typeface="Arial" panose="020B0604020202020204"/>
                <a:ea typeface="Arial" panose="020B0604020202020204"/>
                <a:cs typeface="Arial" panose="020B0604020202020204"/>
                <a:sym typeface="Arial" panose="020B0604020202020204"/>
              </a:rPr>
              <a:t>4</a:t>
            </a:r>
            <a:endParaRPr sz="1400" b="1">
              <a:solidFill>
                <a:srgbClr val="0B5394"/>
              </a:solidFill>
              <a:latin typeface="Arial" panose="020B0604020202020204"/>
              <a:ea typeface="Arial" panose="020B0604020202020204"/>
              <a:cs typeface="Arial" panose="020B0604020202020204"/>
              <a:sym typeface="Arial" panose="020B0604020202020204"/>
            </a:endParaRPr>
          </a:p>
        </p:txBody>
      </p:sp>
      <p:sp>
        <p:nvSpPr>
          <p:cNvPr id="682" name="Google Shape;682;p6"/>
          <p:cNvSpPr txBox="1"/>
          <p:nvPr/>
        </p:nvSpPr>
        <p:spPr>
          <a:xfrm>
            <a:off x="9435800" y="2321950"/>
            <a:ext cx="262200" cy="396875"/>
          </a:xfrm>
          <a:prstGeom prst="rect">
            <a:avLst/>
          </a:prstGeom>
          <a:noFill/>
          <a:ln>
            <a:noFill/>
          </a:ln>
        </p:spPr>
        <p:txBody>
          <a:bodyPr spcFirstLastPara="1" wrap="square" lIns="91425" tIns="91425" rIns="91425" bIns="91425" anchor="t" anchorCtr="0">
            <a:spAutoFit/>
          </a:bodyPr>
          <a:lstStyle/>
          <a:p>
            <a:pPr>
              <a:buClr>
                <a:srgbClr val="000000"/>
              </a:buClr>
              <a:buSzPts val="1400"/>
            </a:pPr>
            <a:r>
              <a:rPr lang="en-US" sz="1400" b="1">
                <a:solidFill>
                  <a:srgbClr val="0B5394"/>
                </a:solidFill>
                <a:latin typeface="Arial" panose="020B0604020202020204"/>
                <a:ea typeface="Arial" panose="020B0604020202020204"/>
                <a:cs typeface="Arial" panose="020B0604020202020204"/>
                <a:sym typeface="Arial" panose="020B0604020202020204"/>
              </a:rPr>
              <a:t>5</a:t>
            </a:r>
            <a:endParaRPr sz="1400" b="1">
              <a:solidFill>
                <a:srgbClr val="0B5394"/>
              </a:solidFill>
              <a:latin typeface="Arial" panose="020B0604020202020204"/>
              <a:ea typeface="Arial" panose="020B0604020202020204"/>
              <a:cs typeface="Arial" panose="020B0604020202020204"/>
              <a:sym typeface="Arial" panose="020B0604020202020204"/>
            </a:endParaRPr>
          </a:p>
        </p:txBody>
      </p:sp>
      <p:sp>
        <p:nvSpPr>
          <p:cNvPr id="684" name="Google Shape;684;p6"/>
          <p:cNvSpPr/>
          <p:nvPr/>
        </p:nvSpPr>
        <p:spPr>
          <a:xfrm>
            <a:off x="5852675" y="4900175"/>
            <a:ext cx="2655000" cy="349500"/>
          </a:xfrm>
          <a:prstGeom prst="roundRect">
            <a:avLst>
              <a:gd name="adj" fmla="val 37500"/>
            </a:avLst>
          </a:prstGeom>
          <a:solidFill>
            <a:srgbClr val="F4CCCC"/>
          </a:solidFill>
          <a:ln>
            <a:noFill/>
          </a:ln>
        </p:spPr>
        <p:txBody>
          <a:bodyPr spcFirstLastPara="1" wrap="square" lIns="18000" tIns="91425" rIns="18000" bIns="91425" anchor="ctr" anchorCtr="0">
            <a:noAutofit/>
          </a:bodyPr>
          <a:lstStyle/>
          <a:p>
            <a:pPr algn="ctr">
              <a:buClr>
                <a:srgbClr val="000000"/>
              </a:buClr>
              <a:buSzPts val="1100"/>
            </a:pPr>
            <a:r>
              <a:rPr lang="en-US" sz="1100" b="1">
                <a:solidFill>
                  <a:srgbClr val="000000"/>
                </a:solidFill>
                <a:latin typeface="Arial" panose="020B0604020202020204"/>
                <a:ea typeface="Arial" panose="020B0604020202020204"/>
                <a:cs typeface="Arial" panose="020B0604020202020204"/>
                <a:sym typeface="Arial" panose="020B0604020202020204"/>
              </a:rPr>
              <a:t>evaluasi jangka panjang </a:t>
            </a:r>
            <a:endParaRPr sz="1100" b="1">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1100"/>
            </a:pPr>
            <a:r>
              <a:rPr lang="en-US" sz="1100">
                <a:solidFill>
                  <a:srgbClr val="000000"/>
                </a:solidFill>
                <a:latin typeface="Arial" panose="020B0604020202020204"/>
                <a:ea typeface="Arial" panose="020B0604020202020204"/>
                <a:cs typeface="Arial" panose="020B0604020202020204"/>
                <a:sym typeface="Arial" panose="020B0604020202020204"/>
              </a:rPr>
              <a:t>(4-5 tahun)</a:t>
            </a:r>
            <a:endParaRPr sz="1100">
              <a:solidFill>
                <a:srgbClr val="000000"/>
              </a:solidFill>
              <a:latin typeface="Arial" panose="020B0604020202020204"/>
              <a:ea typeface="Arial" panose="020B0604020202020204"/>
              <a:cs typeface="Arial" panose="020B0604020202020204"/>
              <a:sym typeface="Arial" panose="020B0604020202020204"/>
            </a:endParaRPr>
          </a:p>
        </p:txBody>
      </p:sp>
      <p:sp>
        <p:nvSpPr>
          <p:cNvPr id="2" name="Text Box 1"/>
          <p:cNvSpPr txBox="1"/>
          <p:nvPr/>
        </p:nvSpPr>
        <p:spPr>
          <a:xfrm>
            <a:off x="1312545" y="248920"/>
            <a:ext cx="9593580" cy="460375"/>
          </a:xfrm>
          <a:prstGeom prst="rect">
            <a:avLst/>
          </a:prstGeom>
          <a:noFill/>
        </p:spPr>
        <p:txBody>
          <a:bodyPr wrap="square" rtlCol="0">
            <a:spAutoFit/>
          </a:bodyPr>
          <a:lstStyle/>
          <a:p>
            <a:r>
              <a:rPr lang="en-US" sz="2400"/>
              <a:t>Bagaimana menyusun KSP? Cermati bagan berikut: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7"/>
          <p:cNvSpPr/>
          <p:nvPr/>
        </p:nvSpPr>
        <p:spPr>
          <a:xfrm>
            <a:off x="4830650" y="2656335"/>
            <a:ext cx="1169100" cy="1012800"/>
          </a:xfrm>
          <a:prstGeom prst="ellipse">
            <a:avLst/>
          </a:prstGeom>
          <a:solidFill>
            <a:srgbClr val="FF9900"/>
          </a:solidFill>
          <a:ln>
            <a:noFill/>
          </a:ln>
        </p:spPr>
        <p:txBody>
          <a:bodyPr spcFirstLastPara="1" wrap="square" lIns="0" tIns="91425" rIns="0" bIns="91425" anchor="ctr" anchorCtr="0">
            <a:noAutofit/>
          </a:bodyPr>
          <a:lstStyle/>
          <a:p>
            <a:pPr algn="ctr">
              <a:buClr>
                <a:srgbClr val="000000"/>
              </a:buClr>
              <a:buSzPts val="1000"/>
            </a:pPr>
            <a:endParaRPr sz="1000" b="1">
              <a:solidFill>
                <a:srgbClr val="000000"/>
              </a:solidFill>
              <a:latin typeface="Arial" panose="020B0604020202020204"/>
              <a:ea typeface="Arial" panose="020B0604020202020204"/>
              <a:cs typeface="Arial" panose="020B0604020202020204"/>
              <a:sym typeface="Arial" panose="020B0604020202020204"/>
            </a:endParaRPr>
          </a:p>
        </p:txBody>
      </p:sp>
      <p:sp>
        <p:nvSpPr>
          <p:cNvPr id="690" name="Google Shape;690;p7"/>
          <p:cNvSpPr txBox="1"/>
          <p:nvPr/>
        </p:nvSpPr>
        <p:spPr>
          <a:xfrm>
            <a:off x="4844975" y="2931530"/>
            <a:ext cx="1127100" cy="553720"/>
          </a:xfrm>
          <a:prstGeom prst="rect">
            <a:avLst/>
          </a:prstGeom>
          <a:noFill/>
          <a:ln>
            <a:noFill/>
          </a:ln>
        </p:spPr>
        <p:txBody>
          <a:bodyPr spcFirstLastPara="1" wrap="square" lIns="0" tIns="0" rIns="0" bIns="0" anchor="t" anchorCtr="0">
            <a:spAutoFit/>
          </a:bodyPr>
          <a:lstStyle/>
          <a:p>
            <a:pPr algn="ctr">
              <a:buClr>
                <a:srgbClr val="000000"/>
              </a:buClr>
              <a:buSzPts val="900"/>
            </a:pPr>
            <a:r>
              <a:rPr lang="en-US" sz="900">
                <a:solidFill>
                  <a:srgbClr val="000000"/>
                </a:solidFill>
                <a:latin typeface="Arial" panose="020B0604020202020204"/>
                <a:ea typeface="Arial" panose="020B0604020202020204"/>
                <a:cs typeface="Arial" panose="020B0604020202020204"/>
                <a:sym typeface="Arial" panose="020B0604020202020204"/>
              </a:rPr>
              <a:t>Meninjau  </a:t>
            </a:r>
            <a:endParaRPr sz="900">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r>
              <a:rPr lang="en-US" sz="900" b="1">
                <a:solidFill>
                  <a:srgbClr val="000000"/>
                </a:solidFill>
                <a:latin typeface="Arial" panose="020B0604020202020204"/>
                <a:ea typeface="Arial" panose="020B0604020202020204"/>
                <a:cs typeface="Arial" panose="020B0604020202020204"/>
                <a:sym typeface="Arial" panose="020B0604020202020204"/>
              </a:rPr>
              <a:t>VISI</a:t>
            </a:r>
            <a:endParaRPr sz="900" b="1">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r>
              <a:rPr lang="en-US" sz="900" b="1">
                <a:solidFill>
                  <a:srgbClr val="000000"/>
                </a:solidFill>
                <a:latin typeface="Arial" panose="020B0604020202020204"/>
                <a:ea typeface="Arial" panose="020B0604020202020204"/>
                <a:cs typeface="Arial" panose="020B0604020202020204"/>
                <a:sym typeface="Arial" panose="020B0604020202020204"/>
              </a:rPr>
              <a:t>MISI</a:t>
            </a:r>
            <a:endParaRPr sz="900" b="1">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r>
              <a:rPr lang="en-US" sz="900" b="1">
                <a:solidFill>
                  <a:srgbClr val="000000"/>
                </a:solidFill>
                <a:latin typeface="Arial" panose="020B0604020202020204"/>
                <a:ea typeface="Arial" panose="020B0604020202020204"/>
                <a:cs typeface="Arial" panose="020B0604020202020204"/>
                <a:sym typeface="Arial" panose="020B0604020202020204"/>
              </a:rPr>
              <a:t>TUJUAN</a:t>
            </a:r>
            <a:endParaRPr sz="900" b="1">
              <a:solidFill>
                <a:srgbClr val="000000"/>
              </a:solidFill>
              <a:latin typeface="Arial" panose="020B0604020202020204"/>
              <a:ea typeface="Arial" panose="020B0604020202020204"/>
              <a:cs typeface="Arial" panose="020B0604020202020204"/>
              <a:sym typeface="Arial" panose="020B0604020202020204"/>
            </a:endParaRPr>
          </a:p>
        </p:txBody>
      </p:sp>
      <p:sp>
        <p:nvSpPr>
          <p:cNvPr id="691" name="Google Shape;691;p7"/>
          <p:cNvSpPr/>
          <p:nvPr/>
        </p:nvSpPr>
        <p:spPr>
          <a:xfrm rot="10800000">
            <a:off x="4501500" y="3314975"/>
            <a:ext cx="5109900" cy="1591200"/>
          </a:xfrm>
          <a:prstGeom prst="uturnArrow">
            <a:avLst>
              <a:gd name="adj1" fmla="val 4996"/>
              <a:gd name="adj2" fmla="val 8510"/>
              <a:gd name="adj3" fmla="val 12020"/>
              <a:gd name="adj4" fmla="val 42649"/>
              <a:gd name="adj5" fmla="val 44536"/>
            </a:avLst>
          </a:prstGeom>
          <a:solidFill>
            <a:srgbClr val="D9D9D9"/>
          </a:solid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panose="020B0604020202020204"/>
              <a:ea typeface="Arial" panose="020B0604020202020204"/>
              <a:cs typeface="Arial" panose="020B0604020202020204"/>
              <a:sym typeface="Arial" panose="020B0604020202020204"/>
            </a:endParaRPr>
          </a:p>
        </p:txBody>
      </p:sp>
      <p:sp>
        <p:nvSpPr>
          <p:cNvPr id="692" name="Google Shape;692;p7"/>
          <p:cNvSpPr/>
          <p:nvPr/>
        </p:nvSpPr>
        <p:spPr>
          <a:xfrm>
            <a:off x="5852675" y="4671575"/>
            <a:ext cx="2655000" cy="349500"/>
          </a:xfrm>
          <a:prstGeom prst="roundRect">
            <a:avLst>
              <a:gd name="adj" fmla="val 37500"/>
            </a:avLst>
          </a:prstGeom>
          <a:solidFill>
            <a:srgbClr val="F4CCCC"/>
          </a:solidFill>
          <a:ln>
            <a:noFill/>
          </a:ln>
        </p:spPr>
        <p:txBody>
          <a:bodyPr spcFirstLastPara="1" wrap="square" lIns="18000" tIns="91425" rIns="18000" bIns="91425" anchor="ctr" anchorCtr="0">
            <a:noAutofit/>
          </a:bodyPr>
          <a:lstStyle/>
          <a:p>
            <a:pPr algn="ctr">
              <a:buClr>
                <a:srgbClr val="000000"/>
              </a:buClr>
              <a:buSzPts val="1100"/>
            </a:pPr>
            <a:r>
              <a:rPr lang="en-US" sz="1100" b="1">
                <a:solidFill>
                  <a:srgbClr val="000000"/>
                </a:solidFill>
                <a:latin typeface="Arial" panose="020B0604020202020204"/>
                <a:ea typeface="Arial" panose="020B0604020202020204"/>
                <a:cs typeface="Arial" panose="020B0604020202020204"/>
                <a:sym typeface="Arial" panose="020B0604020202020204"/>
              </a:rPr>
              <a:t>evaluasi jangka panjang </a:t>
            </a:r>
            <a:endParaRPr sz="1100" b="1">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1100"/>
            </a:pPr>
            <a:r>
              <a:rPr lang="en-US" sz="1100">
                <a:solidFill>
                  <a:srgbClr val="000000"/>
                </a:solidFill>
                <a:latin typeface="Arial" panose="020B0604020202020204"/>
                <a:ea typeface="Arial" panose="020B0604020202020204"/>
                <a:cs typeface="Arial" panose="020B0604020202020204"/>
                <a:sym typeface="Arial" panose="020B0604020202020204"/>
              </a:rPr>
              <a:t>(4-5 tahun)</a:t>
            </a:r>
            <a:endParaRPr sz="1100">
              <a:solidFill>
                <a:srgbClr val="000000"/>
              </a:solidFill>
              <a:latin typeface="Arial" panose="020B0604020202020204"/>
              <a:ea typeface="Arial" panose="020B0604020202020204"/>
              <a:cs typeface="Arial" panose="020B0604020202020204"/>
              <a:sym typeface="Arial" panose="020B0604020202020204"/>
            </a:endParaRPr>
          </a:p>
        </p:txBody>
      </p:sp>
      <p:grpSp>
        <p:nvGrpSpPr>
          <p:cNvPr id="693" name="Google Shape;693;p7"/>
          <p:cNvGrpSpPr/>
          <p:nvPr/>
        </p:nvGrpSpPr>
        <p:grpSpPr>
          <a:xfrm>
            <a:off x="6744772" y="3210700"/>
            <a:ext cx="2858356" cy="1267725"/>
            <a:chOff x="5218837" y="2788350"/>
            <a:chExt cx="2280300" cy="1267725"/>
          </a:xfrm>
        </p:grpSpPr>
        <p:sp>
          <p:nvSpPr>
            <p:cNvPr id="694" name="Google Shape;694;p7"/>
            <p:cNvSpPr/>
            <p:nvPr/>
          </p:nvSpPr>
          <p:spPr>
            <a:xfrm rot="10800000">
              <a:off x="5218837" y="2788350"/>
              <a:ext cx="2280300" cy="1123800"/>
            </a:xfrm>
            <a:prstGeom prst="uturnArrow">
              <a:avLst>
                <a:gd name="adj1" fmla="val 6451"/>
                <a:gd name="adj2" fmla="val 9315"/>
                <a:gd name="adj3" fmla="val 20999"/>
                <a:gd name="adj4" fmla="val 42649"/>
                <a:gd name="adj5" fmla="val 48234"/>
              </a:avLst>
            </a:prstGeom>
            <a:solidFill>
              <a:srgbClr val="D9D9D9"/>
            </a:solidFill>
            <a:ln>
              <a:noFill/>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panose="020B0604020202020204"/>
                <a:ea typeface="Arial" panose="020B0604020202020204"/>
                <a:cs typeface="Arial" panose="020B0604020202020204"/>
                <a:sym typeface="Arial" panose="020B0604020202020204"/>
              </a:endParaRPr>
            </a:p>
          </p:txBody>
        </p:sp>
        <p:sp>
          <p:nvSpPr>
            <p:cNvPr id="695" name="Google Shape;695;p7"/>
            <p:cNvSpPr/>
            <p:nvPr/>
          </p:nvSpPr>
          <p:spPr>
            <a:xfrm>
              <a:off x="5523979" y="3702075"/>
              <a:ext cx="1791600" cy="354000"/>
            </a:xfrm>
            <a:prstGeom prst="roundRect">
              <a:avLst>
                <a:gd name="adj" fmla="val 37500"/>
              </a:avLst>
            </a:prstGeom>
            <a:solidFill>
              <a:srgbClr val="F4CCCC"/>
            </a:solidFill>
            <a:ln>
              <a:noFill/>
            </a:ln>
          </p:spPr>
          <p:txBody>
            <a:bodyPr spcFirstLastPara="1" wrap="square" lIns="18000" tIns="91425" rIns="18000" bIns="91425" anchor="ctr" anchorCtr="0">
              <a:noAutofit/>
            </a:bodyPr>
            <a:lstStyle/>
            <a:p>
              <a:pPr algn="ctr">
                <a:buClr>
                  <a:srgbClr val="000000"/>
                </a:buClr>
                <a:buSzPts val="1100"/>
              </a:pPr>
              <a:r>
                <a:rPr lang="en-US" sz="1100" b="1">
                  <a:solidFill>
                    <a:srgbClr val="000000"/>
                  </a:solidFill>
                  <a:latin typeface="Arial" panose="020B0604020202020204"/>
                  <a:ea typeface="Arial" panose="020B0604020202020204"/>
                  <a:cs typeface="Arial" panose="020B0604020202020204"/>
                  <a:sym typeface="Arial" panose="020B0604020202020204"/>
                </a:rPr>
                <a:t>evaluasi jangka pendek </a:t>
              </a:r>
              <a:r>
                <a:rPr lang="en-US" sz="1100">
                  <a:solidFill>
                    <a:srgbClr val="000000"/>
                  </a:solidFill>
                  <a:latin typeface="Arial" panose="020B0604020202020204"/>
                  <a:ea typeface="Arial" panose="020B0604020202020204"/>
                  <a:cs typeface="Arial" panose="020B0604020202020204"/>
                  <a:sym typeface="Arial" panose="020B0604020202020204"/>
                </a:rPr>
                <a:t>(semester/tahunan)</a:t>
              </a:r>
              <a:endParaRPr sz="1100">
                <a:solidFill>
                  <a:srgbClr val="000000"/>
                </a:solidFill>
                <a:latin typeface="Arial" panose="020B0604020202020204"/>
                <a:ea typeface="Arial" panose="020B0604020202020204"/>
                <a:cs typeface="Arial" panose="020B0604020202020204"/>
                <a:sym typeface="Arial" panose="020B0604020202020204"/>
              </a:endParaRPr>
            </a:p>
          </p:txBody>
        </p:sp>
      </p:grpSp>
      <p:sp>
        <p:nvSpPr>
          <p:cNvPr id="696" name="Google Shape;696;p7"/>
          <p:cNvSpPr txBox="1"/>
          <p:nvPr/>
        </p:nvSpPr>
        <p:spPr>
          <a:xfrm>
            <a:off x="1129665" y="1216375"/>
            <a:ext cx="1679100" cy="1602000"/>
          </a:xfrm>
          <a:prstGeom prst="rect">
            <a:avLst/>
          </a:prstGeom>
          <a:solidFill>
            <a:srgbClr val="EFEFEF"/>
          </a:solidFill>
          <a:ln>
            <a:noFill/>
          </a:ln>
        </p:spPr>
        <p:txBody>
          <a:bodyPr spcFirstLastPara="1" wrap="square" lIns="91425" tIns="91425" rIns="91425" bIns="91425" anchor="t" anchorCtr="0">
            <a:noAutofit/>
          </a:bodyPr>
          <a:lstStyle/>
          <a:p>
            <a:pPr marL="134620">
              <a:buClr>
                <a:srgbClr val="000000"/>
              </a:buClr>
              <a:buSzPts val="1300"/>
            </a:pPr>
            <a:r>
              <a:rPr lang="en-US" sz="1600" b="1">
                <a:solidFill>
                  <a:srgbClr val="000000"/>
                </a:solidFill>
                <a:latin typeface="Arial" panose="020B0604020202020204"/>
                <a:ea typeface="Arial" panose="020B0604020202020204"/>
                <a:cs typeface="Arial" panose="020B0604020202020204"/>
                <a:sym typeface="Arial" panose="020B0604020202020204"/>
              </a:rPr>
              <a:t>Proses Peninjauan dan Revisi Kurikulum  Satuan Pendidikan </a:t>
            </a:r>
            <a:endParaRPr sz="1600" b="1">
              <a:solidFill>
                <a:srgbClr val="000000"/>
              </a:solidFill>
              <a:latin typeface="Arial" panose="020B0604020202020204"/>
              <a:ea typeface="Arial" panose="020B0604020202020204"/>
              <a:cs typeface="Arial" panose="020B0604020202020204"/>
              <a:sym typeface="Arial" panose="020B0604020202020204"/>
            </a:endParaRPr>
          </a:p>
        </p:txBody>
      </p:sp>
      <p:sp>
        <p:nvSpPr>
          <p:cNvPr id="697" name="Google Shape;697;p7"/>
          <p:cNvSpPr/>
          <p:nvPr/>
        </p:nvSpPr>
        <p:spPr>
          <a:xfrm>
            <a:off x="3555444" y="2183735"/>
            <a:ext cx="1169100" cy="1012800"/>
          </a:xfrm>
          <a:prstGeom prst="ellipse">
            <a:avLst/>
          </a:prstGeom>
          <a:solidFill>
            <a:srgbClr val="FF9900"/>
          </a:solidFill>
          <a:ln>
            <a:noFill/>
          </a:ln>
        </p:spPr>
        <p:txBody>
          <a:bodyPr spcFirstLastPara="1" wrap="square" lIns="0" tIns="91425" rIns="0" bIns="91425" anchor="ctr" anchorCtr="0">
            <a:noAutofit/>
          </a:bodyPr>
          <a:lstStyle/>
          <a:p>
            <a:pPr algn="ctr">
              <a:buClr>
                <a:srgbClr val="000000"/>
              </a:buClr>
              <a:buSzPts val="1000"/>
            </a:pPr>
            <a:endParaRPr sz="1000" b="1">
              <a:solidFill>
                <a:srgbClr val="000000"/>
              </a:solidFill>
              <a:latin typeface="Arial" panose="020B0604020202020204"/>
              <a:ea typeface="Arial" panose="020B0604020202020204"/>
              <a:cs typeface="Arial" panose="020B0604020202020204"/>
              <a:sym typeface="Arial" panose="020B0604020202020204"/>
            </a:endParaRPr>
          </a:p>
        </p:txBody>
      </p:sp>
      <p:sp>
        <p:nvSpPr>
          <p:cNvPr id="698" name="Google Shape;698;p7"/>
          <p:cNvSpPr txBox="1"/>
          <p:nvPr/>
        </p:nvSpPr>
        <p:spPr>
          <a:xfrm>
            <a:off x="3613519" y="2551232"/>
            <a:ext cx="1072800" cy="492125"/>
          </a:xfrm>
          <a:prstGeom prst="rect">
            <a:avLst/>
          </a:prstGeom>
          <a:noFill/>
          <a:ln>
            <a:noFill/>
          </a:ln>
        </p:spPr>
        <p:txBody>
          <a:bodyPr spcFirstLastPara="1" wrap="square" lIns="0" tIns="0" rIns="0" bIns="0" anchor="t" anchorCtr="0">
            <a:spAutoFit/>
          </a:bodyPr>
          <a:lstStyle/>
          <a:p>
            <a:pPr algn="ctr">
              <a:buClr>
                <a:srgbClr val="000000"/>
              </a:buClr>
              <a:buSzPts val="900"/>
            </a:pPr>
            <a:r>
              <a:rPr lang="en-US" sz="800" dirty="0" err="1">
                <a:solidFill>
                  <a:srgbClr val="000000"/>
                </a:solidFill>
                <a:latin typeface="Arial" panose="020B0604020202020204"/>
                <a:ea typeface="Arial" panose="020B0604020202020204"/>
                <a:cs typeface="Arial" panose="020B0604020202020204"/>
                <a:sym typeface="Arial" panose="020B0604020202020204"/>
              </a:rPr>
              <a:t>Menganalisis</a:t>
            </a:r>
            <a:r>
              <a:rPr lang="en-US" sz="800" dirty="0">
                <a:solidFill>
                  <a:srgbClr val="000000"/>
                </a:solidFill>
                <a:latin typeface="Arial" panose="020B0604020202020204"/>
                <a:ea typeface="Arial" panose="020B0604020202020204"/>
                <a:cs typeface="Arial" panose="020B0604020202020204"/>
                <a:sym typeface="Arial" panose="020B0604020202020204"/>
              </a:rPr>
              <a:t> </a:t>
            </a:r>
            <a:r>
              <a:rPr lang="en-US" sz="800" dirty="0" err="1">
                <a:solidFill>
                  <a:srgbClr val="000000"/>
                </a:solidFill>
                <a:latin typeface="Arial" panose="020B0604020202020204"/>
                <a:ea typeface="Arial" panose="020B0604020202020204"/>
                <a:cs typeface="Arial" panose="020B0604020202020204"/>
                <a:sym typeface="Arial" panose="020B0604020202020204"/>
              </a:rPr>
              <a:t>konteks</a:t>
            </a:r>
            <a:r>
              <a:rPr lang="en-US" sz="800" dirty="0">
                <a:solidFill>
                  <a:srgbClr val="000000"/>
                </a:solidFill>
                <a:latin typeface="Arial" panose="020B0604020202020204"/>
                <a:ea typeface="Arial" panose="020B0604020202020204"/>
                <a:cs typeface="Arial" panose="020B0604020202020204"/>
                <a:sym typeface="Arial" panose="020B0604020202020204"/>
              </a:rPr>
              <a:t> </a:t>
            </a:r>
            <a:r>
              <a:rPr lang="en-US" sz="800" b="1" dirty="0">
                <a:solidFill>
                  <a:srgbClr val="000000"/>
                </a:solidFill>
                <a:latin typeface="Arial" panose="020B0604020202020204"/>
                <a:ea typeface="Arial" panose="020B0604020202020204"/>
                <a:cs typeface="Arial" panose="020B0604020202020204"/>
                <a:sym typeface="Arial" panose="020B0604020202020204"/>
              </a:rPr>
              <a:t>KARAKTERISTIK</a:t>
            </a:r>
            <a:r>
              <a:rPr lang="en-US" sz="800" dirty="0">
                <a:solidFill>
                  <a:srgbClr val="000000"/>
                </a:solidFill>
                <a:latin typeface="Arial" panose="020B0604020202020204"/>
                <a:ea typeface="Arial" panose="020B0604020202020204"/>
                <a:cs typeface="Arial" panose="020B0604020202020204"/>
                <a:sym typeface="Arial" panose="020B0604020202020204"/>
              </a:rPr>
              <a:t> </a:t>
            </a:r>
            <a:r>
              <a:rPr lang="en-US" sz="800" b="1" dirty="0">
                <a:solidFill>
                  <a:srgbClr val="000000"/>
                </a:solidFill>
                <a:latin typeface="Arial" panose="020B0604020202020204"/>
                <a:ea typeface="Arial" panose="020B0604020202020204"/>
                <a:cs typeface="Arial" panose="020B0604020202020204"/>
                <a:sym typeface="Arial" panose="020B0604020202020204"/>
              </a:rPr>
              <a:t>SATUAN </a:t>
            </a:r>
            <a:endParaRPr sz="800" b="1" dirty="0">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r>
              <a:rPr lang="en-US" sz="800" b="1" dirty="0">
                <a:solidFill>
                  <a:srgbClr val="000000"/>
                </a:solidFill>
                <a:latin typeface="Arial" panose="020B0604020202020204"/>
                <a:ea typeface="Arial" panose="020B0604020202020204"/>
                <a:cs typeface="Arial" panose="020B0604020202020204"/>
                <a:sym typeface="Arial" panose="020B0604020202020204"/>
              </a:rPr>
              <a:t>PENDIDIKAN</a:t>
            </a:r>
          </a:p>
        </p:txBody>
      </p:sp>
      <p:sp>
        <p:nvSpPr>
          <p:cNvPr id="699" name="Google Shape;699;p7"/>
          <p:cNvSpPr/>
          <p:nvPr/>
        </p:nvSpPr>
        <p:spPr>
          <a:xfrm rot="5400000">
            <a:off x="4603750" y="3285325"/>
            <a:ext cx="283200" cy="1395000"/>
          </a:xfrm>
          <a:prstGeom prst="rightBracket">
            <a:avLst>
              <a:gd name="adj" fmla="val 8333"/>
            </a:avLst>
          </a:prstGeom>
          <a:noFill/>
          <a:ln w="38100"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pPr>
            <a:endParaRPr sz="1400">
              <a:solidFill>
                <a:srgbClr val="000000"/>
              </a:solidFill>
              <a:latin typeface="Arial" panose="020B0604020202020204"/>
              <a:ea typeface="Arial" panose="020B0604020202020204"/>
              <a:cs typeface="Arial" panose="020B0604020202020204"/>
              <a:sym typeface="Arial" panose="020B0604020202020204"/>
            </a:endParaRPr>
          </a:p>
        </p:txBody>
      </p:sp>
      <p:cxnSp>
        <p:nvCxnSpPr>
          <p:cNvPr id="700" name="Google Shape;700;p7"/>
          <p:cNvCxnSpPr/>
          <p:nvPr/>
        </p:nvCxnSpPr>
        <p:spPr>
          <a:xfrm>
            <a:off x="4047900" y="3224878"/>
            <a:ext cx="0" cy="650700"/>
          </a:xfrm>
          <a:prstGeom prst="straightConnector1">
            <a:avLst/>
          </a:prstGeom>
          <a:noFill/>
          <a:ln w="28575" cap="flat" cmpd="sng">
            <a:solidFill>
              <a:srgbClr val="D9D9D9"/>
            </a:solidFill>
            <a:prstDash val="dot"/>
            <a:round/>
            <a:headEnd type="none" w="sm" len="sm"/>
            <a:tailEnd type="none" w="sm" len="sm"/>
          </a:ln>
        </p:spPr>
      </p:cxnSp>
      <p:cxnSp>
        <p:nvCxnSpPr>
          <p:cNvPr id="701" name="Google Shape;701;p7"/>
          <p:cNvCxnSpPr>
            <a:endCxn id="694" idx="1"/>
          </p:cNvCxnSpPr>
          <p:nvPr/>
        </p:nvCxnSpPr>
        <p:spPr>
          <a:xfrm>
            <a:off x="6816454" y="3262946"/>
            <a:ext cx="33000" cy="529500"/>
          </a:xfrm>
          <a:prstGeom prst="straightConnector1">
            <a:avLst/>
          </a:prstGeom>
          <a:noFill/>
          <a:ln w="28575" cap="flat" cmpd="sng">
            <a:solidFill>
              <a:srgbClr val="D9D9D9"/>
            </a:solidFill>
            <a:prstDash val="dot"/>
            <a:round/>
            <a:headEnd type="none" w="sm" len="sm"/>
            <a:tailEnd type="none" w="sm" len="sm"/>
          </a:ln>
        </p:spPr>
      </p:cxnSp>
      <p:sp>
        <p:nvSpPr>
          <p:cNvPr id="702" name="Google Shape;702;p7"/>
          <p:cNvSpPr/>
          <p:nvPr/>
        </p:nvSpPr>
        <p:spPr>
          <a:xfrm>
            <a:off x="6222151" y="2226260"/>
            <a:ext cx="1169100" cy="1012800"/>
          </a:xfrm>
          <a:prstGeom prst="ellipse">
            <a:avLst/>
          </a:prstGeom>
          <a:solidFill>
            <a:srgbClr val="B6D7A8"/>
          </a:solidFill>
          <a:ln>
            <a:noFill/>
          </a:ln>
        </p:spPr>
        <p:txBody>
          <a:bodyPr spcFirstLastPara="1" wrap="square" lIns="0" tIns="91425" rIns="0" bIns="91425" anchor="ctr" anchorCtr="0">
            <a:noAutofit/>
          </a:bodyPr>
          <a:lstStyle/>
          <a:p>
            <a:pPr algn="ctr">
              <a:buClr>
                <a:srgbClr val="000000"/>
              </a:buClr>
              <a:buSzPts val="1000"/>
            </a:pPr>
            <a:endParaRPr sz="1000" b="1">
              <a:solidFill>
                <a:srgbClr val="000000"/>
              </a:solidFill>
              <a:latin typeface="Arial" panose="020B0604020202020204"/>
              <a:ea typeface="Arial" panose="020B0604020202020204"/>
              <a:cs typeface="Arial" panose="020B0604020202020204"/>
              <a:sym typeface="Arial" panose="020B0604020202020204"/>
            </a:endParaRPr>
          </a:p>
        </p:txBody>
      </p:sp>
      <p:sp>
        <p:nvSpPr>
          <p:cNvPr id="703" name="Google Shape;703;p7"/>
          <p:cNvSpPr txBox="1"/>
          <p:nvPr/>
        </p:nvSpPr>
        <p:spPr>
          <a:xfrm>
            <a:off x="6237154" y="2589230"/>
            <a:ext cx="1127100" cy="368935"/>
          </a:xfrm>
          <a:prstGeom prst="rect">
            <a:avLst/>
          </a:prstGeom>
          <a:noFill/>
          <a:ln>
            <a:noFill/>
          </a:ln>
        </p:spPr>
        <p:txBody>
          <a:bodyPr spcFirstLastPara="1" wrap="square" lIns="0" tIns="0" rIns="0" bIns="0" anchor="t" anchorCtr="0">
            <a:spAutoFit/>
          </a:bodyPr>
          <a:lstStyle/>
          <a:p>
            <a:pPr algn="ctr">
              <a:buClr>
                <a:srgbClr val="000000"/>
              </a:buClr>
              <a:buSzPts val="900"/>
            </a:pPr>
            <a:r>
              <a:rPr lang="en-US" sz="800">
                <a:solidFill>
                  <a:srgbClr val="000000"/>
                </a:solidFill>
                <a:latin typeface="Arial" panose="020B0604020202020204"/>
                <a:ea typeface="Arial" panose="020B0604020202020204"/>
                <a:cs typeface="Arial" panose="020B0604020202020204"/>
                <a:sym typeface="Arial" panose="020B0604020202020204"/>
              </a:rPr>
              <a:t>Meninjau </a:t>
            </a:r>
            <a:r>
              <a:rPr lang="en-US" sz="800" b="1">
                <a:solidFill>
                  <a:srgbClr val="000000"/>
                </a:solidFill>
                <a:latin typeface="Arial" panose="020B0604020202020204"/>
                <a:ea typeface="Arial" panose="020B0604020202020204"/>
                <a:cs typeface="Arial" panose="020B0604020202020204"/>
                <a:sym typeface="Arial" panose="020B0604020202020204"/>
              </a:rPr>
              <a:t>PENGORGANISASIAN </a:t>
            </a:r>
            <a:endParaRPr sz="800" b="1">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r>
              <a:rPr lang="en-US" sz="800" b="1">
                <a:solidFill>
                  <a:srgbClr val="000000"/>
                </a:solidFill>
                <a:latin typeface="Arial" panose="020B0604020202020204"/>
                <a:ea typeface="Arial" panose="020B0604020202020204"/>
                <a:cs typeface="Arial" panose="020B0604020202020204"/>
                <a:sym typeface="Arial" panose="020B0604020202020204"/>
              </a:rPr>
              <a:t>PEMBELAJARAN</a:t>
            </a:r>
          </a:p>
        </p:txBody>
      </p:sp>
      <p:sp>
        <p:nvSpPr>
          <p:cNvPr id="704" name="Google Shape;704;p7"/>
          <p:cNvSpPr/>
          <p:nvPr/>
        </p:nvSpPr>
        <p:spPr>
          <a:xfrm rot="882">
            <a:off x="7589393" y="2684342"/>
            <a:ext cx="1169100" cy="1023600"/>
          </a:xfrm>
          <a:prstGeom prst="ellipse">
            <a:avLst/>
          </a:prstGeom>
          <a:solidFill>
            <a:srgbClr val="B6D7A8"/>
          </a:solidFill>
          <a:ln>
            <a:noFill/>
          </a:ln>
        </p:spPr>
        <p:txBody>
          <a:bodyPr spcFirstLastPara="1" wrap="square" lIns="0" tIns="91425" rIns="0" bIns="91425" anchor="ctr" anchorCtr="0">
            <a:noAutofit/>
          </a:bodyPr>
          <a:lstStyle/>
          <a:p>
            <a:pPr algn="ctr">
              <a:buClr>
                <a:srgbClr val="000000"/>
              </a:buClr>
              <a:buSzPts val="1000"/>
            </a:pPr>
            <a:endParaRPr sz="1000" b="1">
              <a:solidFill>
                <a:srgbClr val="000000"/>
              </a:solidFill>
              <a:latin typeface="Arial" panose="020B0604020202020204"/>
              <a:ea typeface="Arial" panose="020B0604020202020204"/>
              <a:cs typeface="Arial" panose="020B0604020202020204"/>
              <a:sym typeface="Arial" panose="020B0604020202020204"/>
            </a:endParaRPr>
          </a:p>
        </p:txBody>
      </p:sp>
      <p:sp>
        <p:nvSpPr>
          <p:cNvPr id="705" name="Google Shape;705;p7"/>
          <p:cNvSpPr txBox="1"/>
          <p:nvPr/>
        </p:nvSpPr>
        <p:spPr>
          <a:xfrm>
            <a:off x="7613028" y="2990006"/>
            <a:ext cx="1127100" cy="553720"/>
          </a:xfrm>
          <a:prstGeom prst="rect">
            <a:avLst/>
          </a:prstGeom>
          <a:noFill/>
          <a:ln>
            <a:noFill/>
          </a:ln>
        </p:spPr>
        <p:txBody>
          <a:bodyPr spcFirstLastPara="1" wrap="square" lIns="0" tIns="0" rIns="0" bIns="0" anchor="t" anchorCtr="0">
            <a:spAutoFit/>
          </a:bodyPr>
          <a:lstStyle/>
          <a:p>
            <a:pPr algn="ctr">
              <a:buClr>
                <a:srgbClr val="000000"/>
              </a:buClr>
              <a:buSzPts val="900"/>
            </a:pPr>
            <a:r>
              <a:rPr lang="en-US" sz="900">
                <a:solidFill>
                  <a:srgbClr val="000000"/>
                </a:solidFill>
                <a:latin typeface="Arial" panose="020B0604020202020204"/>
                <a:ea typeface="Arial" panose="020B0604020202020204"/>
                <a:cs typeface="Arial" panose="020B0604020202020204"/>
                <a:sym typeface="Arial" panose="020B0604020202020204"/>
              </a:rPr>
              <a:t>Menyusun </a:t>
            </a:r>
            <a:endParaRPr sz="900">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r>
              <a:rPr lang="en-US" sz="900" b="1">
                <a:solidFill>
                  <a:srgbClr val="000000"/>
                </a:solidFill>
                <a:latin typeface="Arial" panose="020B0604020202020204"/>
                <a:ea typeface="Arial" panose="020B0604020202020204"/>
                <a:cs typeface="Arial" panose="020B0604020202020204"/>
                <a:sym typeface="Arial" panose="020B0604020202020204"/>
              </a:rPr>
              <a:t>RENCANA  PEMBELAJARAN</a:t>
            </a:r>
            <a:r>
              <a:rPr lang="en-US" sz="900">
                <a:solidFill>
                  <a:srgbClr val="000000"/>
                </a:solidFill>
                <a:latin typeface="Arial" panose="020B0604020202020204"/>
                <a:ea typeface="Arial" panose="020B0604020202020204"/>
                <a:cs typeface="Arial" panose="020B0604020202020204"/>
                <a:sym typeface="Arial" panose="020B0604020202020204"/>
              </a:rPr>
              <a:t> </a:t>
            </a:r>
            <a:endParaRPr sz="900" b="1">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endParaRPr sz="900" b="1">
              <a:solidFill>
                <a:srgbClr val="000000"/>
              </a:solidFill>
              <a:latin typeface="Arial" panose="020B0604020202020204"/>
              <a:ea typeface="Arial" panose="020B0604020202020204"/>
              <a:cs typeface="Arial" panose="020B0604020202020204"/>
              <a:sym typeface="Arial" panose="020B0604020202020204"/>
            </a:endParaRPr>
          </a:p>
        </p:txBody>
      </p:sp>
      <p:sp>
        <p:nvSpPr>
          <p:cNvPr id="706" name="Google Shape;706;p7"/>
          <p:cNvSpPr/>
          <p:nvPr/>
        </p:nvSpPr>
        <p:spPr>
          <a:xfrm>
            <a:off x="8956646" y="2197910"/>
            <a:ext cx="1169100" cy="1012800"/>
          </a:xfrm>
          <a:prstGeom prst="ellipse">
            <a:avLst/>
          </a:prstGeom>
          <a:solidFill>
            <a:srgbClr val="B6D7A8"/>
          </a:solidFill>
          <a:ln>
            <a:noFill/>
          </a:ln>
        </p:spPr>
        <p:txBody>
          <a:bodyPr spcFirstLastPara="1" wrap="square" lIns="0" tIns="91425" rIns="0" bIns="91425" anchor="ctr" anchorCtr="0">
            <a:noAutofit/>
          </a:bodyPr>
          <a:lstStyle/>
          <a:p>
            <a:pPr algn="ctr">
              <a:buClr>
                <a:srgbClr val="000000"/>
              </a:buClr>
              <a:buSzPts val="1000"/>
            </a:pPr>
            <a:endParaRPr sz="1000" b="1">
              <a:solidFill>
                <a:srgbClr val="000000"/>
              </a:solidFill>
              <a:latin typeface="Arial" panose="020B0604020202020204"/>
              <a:ea typeface="Arial" panose="020B0604020202020204"/>
              <a:cs typeface="Arial" panose="020B0604020202020204"/>
              <a:sym typeface="Arial" panose="020B0604020202020204"/>
            </a:endParaRPr>
          </a:p>
        </p:txBody>
      </p:sp>
      <p:sp>
        <p:nvSpPr>
          <p:cNvPr id="707" name="Google Shape;707;p7"/>
          <p:cNvSpPr txBox="1"/>
          <p:nvPr/>
        </p:nvSpPr>
        <p:spPr>
          <a:xfrm>
            <a:off x="8982346" y="2436610"/>
            <a:ext cx="1127100" cy="615315"/>
          </a:xfrm>
          <a:prstGeom prst="rect">
            <a:avLst/>
          </a:prstGeom>
          <a:noFill/>
          <a:ln>
            <a:noFill/>
          </a:ln>
        </p:spPr>
        <p:txBody>
          <a:bodyPr spcFirstLastPara="1" wrap="square" lIns="0" tIns="0" rIns="0" bIns="0" anchor="t" anchorCtr="0">
            <a:spAutoFit/>
          </a:bodyPr>
          <a:lstStyle/>
          <a:p>
            <a:pPr algn="ctr">
              <a:buClr>
                <a:srgbClr val="000000"/>
              </a:buClr>
              <a:buSzPts val="900"/>
            </a:pPr>
            <a:r>
              <a:rPr lang="en-US" sz="800">
                <a:solidFill>
                  <a:srgbClr val="000000"/>
                </a:solidFill>
                <a:latin typeface="Arial" panose="020B0604020202020204"/>
                <a:ea typeface="Arial" panose="020B0604020202020204"/>
                <a:cs typeface="Arial" panose="020B0604020202020204"/>
                <a:sym typeface="Arial" panose="020B0604020202020204"/>
              </a:rPr>
              <a:t>Merancang</a:t>
            </a:r>
            <a:endParaRPr sz="800">
              <a:solidFill>
                <a:srgbClr val="000000"/>
              </a:solidFill>
              <a:latin typeface="Arial" panose="020B0604020202020204"/>
              <a:ea typeface="Arial" panose="020B0604020202020204"/>
              <a:cs typeface="Arial" panose="020B0604020202020204"/>
              <a:sym typeface="Arial" panose="020B0604020202020204"/>
            </a:endParaRPr>
          </a:p>
          <a:p>
            <a:pPr algn="ctr">
              <a:buClr>
                <a:srgbClr val="000000"/>
              </a:buClr>
              <a:buSzPts val="900"/>
            </a:pPr>
            <a:r>
              <a:rPr lang="en-US" sz="800" b="1">
                <a:solidFill>
                  <a:srgbClr val="000000"/>
                </a:solidFill>
                <a:latin typeface="Arial" panose="020B0604020202020204"/>
                <a:ea typeface="Arial" panose="020B0604020202020204"/>
                <a:cs typeface="Arial" panose="020B0604020202020204"/>
                <a:sym typeface="Arial" panose="020B0604020202020204"/>
              </a:rPr>
              <a:t>PENDAMPINGAN, EVALUASI, DAN PENGEMBANGAN PROFESIONAL </a:t>
            </a:r>
          </a:p>
        </p:txBody>
      </p:sp>
      <p:sp>
        <p:nvSpPr>
          <p:cNvPr id="708" name="Google Shape;708;p7"/>
          <p:cNvSpPr txBox="1"/>
          <p:nvPr/>
        </p:nvSpPr>
        <p:spPr>
          <a:xfrm>
            <a:off x="3127692" y="788452"/>
            <a:ext cx="7999095" cy="1569630"/>
          </a:xfrm>
          <a:prstGeom prst="rect">
            <a:avLst/>
          </a:prstGeom>
          <a:noFill/>
          <a:ln>
            <a:noFill/>
          </a:ln>
        </p:spPr>
        <p:txBody>
          <a:bodyPr spcFirstLastPara="1" wrap="square" lIns="91425" tIns="91425" rIns="91425" bIns="91425" anchor="t" anchorCtr="0">
            <a:spAutoFit/>
          </a:bodyPr>
          <a:lstStyle/>
          <a:p>
            <a:pPr>
              <a:buClr>
                <a:srgbClr val="000000"/>
              </a:buClr>
              <a:buSzPts val="800"/>
            </a:pPr>
            <a:endParaRPr dirty="0">
              <a:solidFill>
                <a:srgbClr val="000000"/>
              </a:solidFill>
              <a:latin typeface="Arial" panose="020B0604020202020204"/>
              <a:ea typeface="Arial" panose="020B0604020202020204"/>
              <a:cs typeface="Arial" panose="020B0604020202020204"/>
              <a:sym typeface="Arial" panose="020B0604020202020204"/>
            </a:endParaRPr>
          </a:p>
          <a:p>
            <a:pPr>
              <a:buClr>
                <a:srgbClr val="000000"/>
              </a:buClr>
              <a:buSzPts val="800"/>
            </a:pPr>
            <a:r>
              <a:rPr lang="en-US" b="1" dirty="0">
                <a:solidFill>
                  <a:srgbClr val="000000"/>
                </a:solidFill>
                <a:latin typeface="Arial" panose="020B0604020202020204"/>
                <a:ea typeface="Arial" panose="020B0604020202020204"/>
                <a:cs typeface="Arial" panose="020B0604020202020204"/>
                <a:sym typeface="Arial" panose="020B0604020202020204"/>
              </a:rPr>
              <a:t>LANGKAH-LANGKAH PENINJAUAN DAN REVISI KURIKULUM </a:t>
            </a:r>
            <a:r>
              <a:rPr lang="id-ID" altLang="en-US" b="1" dirty="0">
                <a:solidFill>
                  <a:srgbClr val="000000"/>
                </a:solidFill>
                <a:latin typeface="Arial" panose="020B0604020202020204"/>
                <a:ea typeface="Arial" panose="020B0604020202020204"/>
                <a:cs typeface="Arial" panose="020B0604020202020204"/>
                <a:sym typeface="Arial" panose="020B0604020202020204"/>
              </a:rPr>
              <a:t>SATUAN PENDIDIKAN</a:t>
            </a:r>
            <a:r>
              <a:rPr lang="en-US" b="1" dirty="0">
                <a:solidFill>
                  <a:srgbClr val="000000"/>
                </a:solidFill>
                <a:latin typeface="Arial" panose="020B0604020202020204"/>
                <a:ea typeface="Arial" panose="020B0604020202020204"/>
                <a:cs typeface="Arial" panose="020B0604020202020204"/>
                <a:sym typeface="Arial" panose="020B0604020202020204"/>
              </a:rPr>
              <a:t> (</a:t>
            </a:r>
            <a:r>
              <a:rPr lang="en-US" b="1" dirty="0" err="1">
                <a:solidFill>
                  <a:srgbClr val="000000"/>
                </a:solidFill>
                <a:latin typeface="Arial" panose="020B0604020202020204"/>
                <a:ea typeface="Arial" panose="020B0604020202020204"/>
                <a:cs typeface="Arial" panose="020B0604020202020204"/>
                <a:sym typeface="Arial" panose="020B0604020202020204"/>
              </a:rPr>
              <a:t>bagi</a:t>
            </a:r>
            <a:r>
              <a:rPr lang="en-US" b="1" dirty="0">
                <a:solidFill>
                  <a:srgbClr val="000000"/>
                </a:solidFill>
                <a:latin typeface="Arial" panose="020B0604020202020204"/>
                <a:ea typeface="Arial" panose="020B0604020202020204"/>
                <a:cs typeface="Arial" panose="020B0604020202020204"/>
                <a:sym typeface="Arial" panose="020B0604020202020204"/>
              </a:rPr>
              <a:t> yang </a:t>
            </a:r>
            <a:r>
              <a:rPr lang="en-US" b="1" dirty="0" err="1">
                <a:solidFill>
                  <a:srgbClr val="000000"/>
                </a:solidFill>
                <a:latin typeface="Arial" panose="020B0604020202020204"/>
                <a:ea typeface="Arial" panose="020B0604020202020204"/>
                <a:cs typeface="Arial" panose="020B0604020202020204"/>
                <a:sym typeface="Arial" panose="020B0604020202020204"/>
              </a:rPr>
              <a:t>telah</a:t>
            </a:r>
            <a:r>
              <a:rPr lang="en-US" b="1" dirty="0">
                <a:solidFill>
                  <a:srgbClr val="000000"/>
                </a:solidFill>
                <a:latin typeface="Arial" panose="020B0604020202020204"/>
                <a:ea typeface="Arial" panose="020B0604020202020204"/>
                <a:cs typeface="Arial" panose="020B0604020202020204"/>
                <a:sym typeface="Arial" panose="020B0604020202020204"/>
              </a:rPr>
              <a:t> </a:t>
            </a:r>
            <a:r>
              <a:rPr lang="en-US" b="1" dirty="0" err="1">
                <a:solidFill>
                  <a:srgbClr val="000000"/>
                </a:solidFill>
                <a:latin typeface="Arial" panose="020B0604020202020204"/>
                <a:ea typeface="Arial" panose="020B0604020202020204"/>
                <a:cs typeface="Arial" panose="020B0604020202020204"/>
                <a:sym typeface="Arial" panose="020B0604020202020204"/>
              </a:rPr>
              <a:t>memiliki</a:t>
            </a:r>
            <a:r>
              <a:rPr lang="en-US" b="1" dirty="0">
                <a:solidFill>
                  <a:srgbClr val="000000"/>
                </a:solidFill>
                <a:latin typeface="Arial" panose="020B0604020202020204"/>
                <a:ea typeface="Arial" panose="020B0604020202020204"/>
                <a:cs typeface="Arial" panose="020B0604020202020204"/>
                <a:sym typeface="Arial" panose="020B0604020202020204"/>
              </a:rPr>
              <a:t> </a:t>
            </a:r>
            <a:r>
              <a:rPr lang="en-US" b="1" dirty="0" err="1">
                <a:solidFill>
                  <a:srgbClr val="000000"/>
                </a:solidFill>
                <a:latin typeface="Arial" panose="020B0604020202020204"/>
                <a:ea typeface="Arial" panose="020B0604020202020204"/>
                <a:cs typeface="Arial" panose="020B0604020202020204"/>
                <a:sym typeface="Arial" panose="020B0604020202020204"/>
              </a:rPr>
              <a:t>dokumen</a:t>
            </a:r>
            <a:r>
              <a:rPr lang="en-US" b="1" dirty="0">
                <a:solidFill>
                  <a:srgbClr val="000000"/>
                </a:solidFill>
                <a:latin typeface="Arial" panose="020B0604020202020204"/>
                <a:ea typeface="Arial" panose="020B0604020202020204"/>
                <a:cs typeface="Arial" panose="020B0604020202020204"/>
                <a:sym typeface="Arial" panose="020B0604020202020204"/>
              </a:rPr>
              <a:t> </a:t>
            </a:r>
            <a:r>
              <a:rPr lang="en-US" b="1" dirty="0" err="1">
                <a:solidFill>
                  <a:srgbClr val="000000"/>
                </a:solidFill>
                <a:latin typeface="Arial" panose="020B0604020202020204"/>
                <a:ea typeface="Arial" panose="020B0604020202020204"/>
                <a:cs typeface="Arial" panose="020B0604020202020204"/>
                <a:sym typeface="Arial" panose="020B0604020202020204"/>
              </a:rPr>
              <a:t>kurikulum</a:t>
            </a:r>
            <a:r>
              <a:rPr lang="en-US" b="1" dirty="0">
                <a:solidFill>
                  <a:srgbClr val="000000"/>
                </a:solidFill>
                <a:latin typeface="Arial" panose="020B0604020202020204"/>
                <a:ea typeface="Arial" panose="020B0604020202020204"/>
                <a:cs typeface="Arial" panose="020B0604020202020204"/>
                <a:sym typeface="Arial" panose="020B0604020202020204"/>
              </a:rPr>
              <a:t> </a:t>
            </a:r>
            <a:r>
              <a:rPr lang="en-US" b="1" dirty="0" err="1">
                <a:solidFill>
                  <a:srgbClr val="000000"/>
                </a:solidFill>
                <a:latin typeface="Arial" panose="020B0604020202020204"/>
                <a:ea typeface="Arial" panose="020B0604020202020204"/>
                <a:cs typeface="Arial" panose="020B0604020202020204"/>
                <a:sym typeface="Arial" panose="020B0604020202020204"/>
              </a:rPr>
              <a:t>satuan</a:t>
            </a:r>
            <a:r>
              <a:rPr lang="en-US" b="1" dirty="0">
                <a:solidFill>
                  <a:srgbClr val="000000"/>
                </a:solidFill>
                <a:latin typeface="Arial" panose="020B0604020202020204"/>
                <a:ea typeface="Arial" panose="020B0604020202020204"/>
                <a:cs typeface="Arial" panose="020B0604020202020204"/>
                <a:sym typeface="Arial" panose="020B0604020202020204"/>
              </a:rPr>
              <a:t> </a:t>
            </a:r>
            <a:r>
              <a:rPr lang="en-US" b="1" dirty="0" err="1">
                <a:solidFill>
                  <a:srgbClr val="000000"/>
                </a:solidFill>
                <a:latin typeface="Arial" panose="020B0604020202020204"/>
                <a:ea typeface="Arial" panose="020B0604020202020204"/>
                <a:cs typeface="Arial" panose="020B0604020202020204"/>
                <a:sym typeface="Arial" panose="020B0604020202020204"/>
              </a:rPr>
              <a:t>pendidikan</a:t>
            </a:r>
            <a:r>
              <a:rPr lang="en-US" b="1" dirty="0">
                <a:solidFill>
                  <a:srgbClr val="000000"/>
                </a:solidFill>
                <a:latin typeface="Arial" panose="020B0604020202020204"/>
                <a:ea typeface="Arial" panose="020B0604020202020204"/>
                <a:cs typeface="Arial" panose="020B0604020202020204"/>
                <a:sym typeface="Arial" panose="020B0604020202020204"/>
              </a:rPr>
              <a:t>)</a:t>
            </a:r>
            <a:endParaRPr b="1" dirty="0">
              <a:solidFill>
                <a:srgbClr val="000000"/>
              </a:solidFill>
              <a:latin typeface="Arial" panose="020B0604020202020204"/>
              <a:ea typeface="Arial" panose="020B0604020202020204"/>
              <a:cs typeface="Arial" panose="020B0604020202020204"/>
              <a:sym typeface="Arial" panose="020B0604020202020204"/>
            </a:endParaRPr>
          </a:p>
          <a:p>
            <a:pPr>
              <a:buClr>
                <a:srgbClr val="000000"/>
              </a:buClr>
              <a:buSzPts val="800"/>
            </a:pPr>
            <a:endParaRPr b="1" dirty="0">
              <a:solidFill>
                <a:srgbClr val="000000"/>
              </a:solidFill>
              <a:latin typeface="Arial" panose="020B0604020202020204"/>
              <a:ea typeface="Arial" panose="020B0604020202020204"/>
              <a:cs typeface="Arial" panose="020B0604020202020204"/>
              <a:sym typeface="Arial" panose="020B0604020202020204"/>
            </a:endParaRPr>
          </a:p>
        </p:txBody>
      </p:sp>
      <p:sp>
        <p:nvSpPr>
          <p:cNvPr id="709" name="Google Shape;709;p7"/>
          <p:cNvSpPr txBox="1"/>
          <p:nvPr/>
        </p:nvSpPr>
        <p:spPr>
          <a:xfrm>
            <a:off x="4008900" y="2155375"/>
            <a:ext cx="262200" cy="396875"/>
          </a:xfrm>
          <a:prstGeom prst="rect">
            <a:avLst/>
          </a:prstGeom>
          <a:noFill/>
          <a:ln>
            <a:noFill/>
          </a:ln>
        </p:spPr>
        <p:txBody>
          <a:bodyPr spcFirstLastPara="1" wrap="square" lIns="91425" tIns="91425" rIns="91425" bIns="91425" anchor="t" anchorCtr="0">
            <a:spAutoFit/>
          </a:bodyPr>
          <a:lstStyle/>
          <a:p>
            <a:pPr>
              <a:buClr>
                <a:srgbClr val="000000"/>
              </a:buClr>
              <a:buSzPts val="1400"/>
            </a:pPr>
            <a:r>
              <a:rPr lang="en-US" sz="1400" b="1">
                <a:solidFill>
                  <a:srgbClr val="0B5394"/>
                </a:solidFill>
                <a:latin typeface="Arial" panose="020B0604020202020204"/>
                <a:ea typeface="Arial" panose="020B0604020202020204"/>
                <a:cs typeface="Arial" panose="020B0604020202020204"/>
                <a:sym typeface="Arial" panose="020B0604020202020204"/>
              </a:rPr>
              <a:t>1</a:t>
            </a:r>
            <a:endParaRPr sz="1400" b="1">
              <a:solidFill>
                <a:srgbClr val="0B5394"/>
              </a:solidFill>
              <a:latin typeface="Arial" panose="020B0604020202020204"/>
              <a:ea typeface="Arial" panose="020B0604020202020204"/>
              <a:cs typeface="Arial" panose="020B0604020202020204"/>
              <a:sym typeface="Arial" panose="020B0604020202020204"/>
            </a:endParaRPr>
          </a:p>
        </p:txBody>
      </p:sp>
      <p:sp>
        <p:nvSpPr>
          <p:cNvPr id="710" name="Google Shape;710;p7"/>
          <p:cNvSpPr txBox="1"/>
          <p:nvPr/>
        </p:nvSpPr>
        <p:spPr>
          <a:xfrm>
            <a:off x="5283451" y="2583924"/>
            <a:ext cx="262200" cy="396875"/>
          </a:xfrm>
          <a:prstGeom prst="rect">
            <a:avLst/>
          </a:prstGeom>
          <a:noFill/>
          <a:ln>
            <a:noFill/>
          </a:ln>
        </p:spPr>
        <p:txBody>
          <a:bodyPr spcFirstLastPara="1" wrap="square" lIns="91425" tIns="91425" rIns="91425" bIns="91425" anchor="t" anchorCtr="0">
            <a:spAutoFit/>
          </a:bodyPr>
          <a:lstStyle/>
          <a:p>
            <a:pPr>
              <a:buClr>
                <a:srgbClr val="000000"/>
              </a:buClr>
              <a:buSzPts val="1400"/>
            </a:pPr>
            <a:r>
              <a:rPr lang="en-US" sz="1400" b="1">
                <a:solidFill>
                  <a:srgbClr val="0B5394"/>
                </a:solidFill>
                <a:latin typeface="Arial" panose="020B0604020202020204"/>
                <a:ea typeface="Arial" panose="020B0604020202020204"/>
                <a:cs typeface="Arial" panose="020B0604020202020204"/>
                <a:sym typeface="Arial" panose="020B0604020202020204"/>
              </a:rPr>
              <a:t>2</a:t>
            </a:r>
            <a:endParaRPr sz="1400" b="1">
              <a:solidFill>
                <a:srgbClr val="0B5394"/>
              </a:solidFill>
              <a:latin typeface="Arial" panose="020B0604020202020204"/>
              <a:ea typeface="Arial" panose="020B0604020202020204"/>
              <a:cs typeface="Arial" panose="020B0604020202020204"/>
              <a:sym typeface="Arial" panose="020B0604020202020204"/>
            </a:endParaRPr>
          </a:p>
        </p:txBody>
      </p:sp>
      <p:sp>
        <p:nvSpPr>
          <p:cNvPr id="711" name="Google Shape;711;p7"/>
          <p:cNvSpPr txBox="1"/>
          <p:nvPr/>
        </p:nvSpPr>
        <p:spPr>
          <a:xfrm>
            <a:off x="6675600" y="2197900"/>
            <a:ext cx="262200" cy="396875"/>
          </a:xfrm>
          <a:prstGeom prst="rect">
            <a:avLst/>
          </a:prstGeom>
          <a:noFill/>
          <a:ln>
            <a:noFill/>
          </a:ln>
        </p:spPr>
        <p:txBody>
          <a:bodyPr spcFirstLastPara="1" wrap="square" lIns="91425" tIns="91425" rIns="91425" bIns="91425" anchor="t" anchorCtr="0">
            <a:spAutoFit/>
          </a:bodyPr>
          <a:lstStyle/>
          <a:p>
            <a:pPr>
              <a:buClr>
                <a:srgbClr val="000000"/>
              </a:buClr>
              <a:buSzPts val="1400"/>
            </a:pPr>
            <a:r>
              <a:rPr lang="en-US" sz="1400" b="1">
                <a:solidFill>
                  <a:srgbClr val="0B5394"/>
                </a:solidFill>
                <a:latin typeface="Arial" panose="020B0604020202020204"/>
                <a:ea typeface="Arial" panose="020B0604020202020204"/>
                <a:cs typeface="Arial" panose="020B0604020202020204"/>
                <a:sym typeface="Arial" panose="020B0604020202020204"/>
              </a:rPr>
              <a:t>3</a:t>
            </a:r>
            <a:endParaRPr sz="1400" b="1">
              <a:solidFill>
                <a:srgbClr val="0B5394"/>
              </a:solidFill>
              <a:latin typeface="Arial" panose="020B0604020202020204"/>
              <a:ea typeface="Arial" panose="020B0604020202020204"/>
              <a:cs typeface="Arial" panose="020B0604020202020204"/>
              <a:sym typeface="Arial" panose="020B0604020202020204"/>
            </a:endParaRPr>
          </a:p>
        </p:txBody>
      </p:sp>
      <p:sp>
        <p:nvSpPr>
          <p:cNvPr id="712" name="Google Shape;712;p7"/>
          <p:cNvSpPr txBox="1"/>
          <p:nvPr/>
        </p:nvSpPr>
        <p:spPr>
          <a:xfrm>
            <a:off x="8020225" y="2617357"/>
            <a:ext cx="262200" cy="396875"/>
          </a:xfrm>
          <a:prstGeom prst="rect">
            <a:avLst/>
          </a:prstGeom>
          <a:noFill/>
          <a:ln>
            <a:noFill/>
          </a:ln>
        </p:spPr>
        <p:txBody>
          <a:bodyPr spcFirstLastPara="1" wrap="square" lIns="91425" tIns="91425" rIns="91425" bIns="91425" anchor="t" anchorCtr="0">
            <a:spAutoFit/>
          </a:bodyPr>
          <a:lstStyle/>
          <a:p>
            <a:pPr>
              <a:buClr>
                <a:srgbClr val="000000"/>
              </a:buClr>
              <a:buSzPts val="1400"/>
            </a:pPr>
            <a:r>
              <a:rPr lang="en-US" sz="1400" b="1">
                <a:solidFill>
                  <a:srgbClr val="0B5394"/>
                </a:solidFill>
                <a:latin typeface="Arial" panose="020B0604020202020204"/>
                <a:ea typeface="Arial" panose="020B0604020202020204"/>
                <a:cs typeface="Arial" panose="020B0604020202020204"/>
                <a:sym typeface="Arial" panose="020B0604020202020204"/>
              </a:rPr>
              <a:t>4</a:t>
            </a:r>
            <a:endParaRPr sz="1400" b="1">
              <a:solidFill>
                <a:srgbClr val="0B5394"/>
              </a:solidFill>
              <a:latin typeface="Arial" panose="020B0604020202020204"/>
              <a:ea typeface="Arial" panose="020B0604020202020204"/>
              <a:cs typeface="Arial" panose="020B0604020202020204"/>
              <a:sym typeface="Arial" panose="020B0604020202020204"/>
            </a:endParaRPr>
          </a:p>
        </p:txBody>
      </p:sp>
      <p:sp>
        <p:nvSpPr>
          <p:cNvPr id="713" name="Google Shape;713;p7"/>
          <p:cNvSpPr txBox="1"/>
          <p:nvPr/>
        </p:nvSpPr>
        <p:spPr>
          <a:xfrm>
            <a:off x="9435800" y="2169550"/>
            <a:ext cx="262200" cy="396875"/>
          </a:xfrm>
          <a:prstGeom prst="rect">
            <a:avLst/>
          </a:prstGeom>
          <a:noFill/>
          <a:ln>
            <a:noFill/>
          </a:ln>
        </p:spPr>
        <p:txBody>
          <a:bodyPr spcFirstLastPara="1" wrap="square" lIns="91425" tIns="91425" rIns="91425" bIns="91425" anchor="t" anchorCtr="0">
            <a:spAutoFit/>
          </a:bodyPr>
          <a:lstStyle/>
          <a:p>
            <a:pPr>
              <a:buClr>
                <a:srgbClr val="000000"/>
              </a:buClr>
              <a:buSzPts val="1400"/>
            </a:pPr>
            <a:r>
              <a:rPr lang="en-US" sz="1400" b="1">
                <a:solidFill>
                  <a:srgbClr val="0B5394"/>
                </a:solidFill>
                <a:latin typeface="Arial" panose="020B0604020202020204"/>
                <a:ea typeface="Arial" panose="020B0604020202020204"/>
                <a:cs typeface="Arial" panose="020B0604020202020204"/>
                <a:sym typeface="Arial" panose="020B0604020202020204"/>
              </a:rPr>
              <a:t>5</a:t>
            </a:r>
            <a:endParaRPr sz="1400" b="1">
              <a:solidFill>
                <a:srgbClr val="0B5394"/>
              </a:solidFill>
              <a:latin typeface="Arial" panose="020B0604020202020204"/>
              <a:ea typeface="Arial" panose="020B0604020202020204"/>
              <a:cs typeface="Arial" panose="020B0604020202020204"/>
              <a:sym typeface="Arial" panose="020B0604020202020204"/>
            </a:endParaRPr>
          </a:p>
        </p:txBody>
      </p:sp>
      <p:sp>
        <p:nvSpPr>
          <p:cNvPr id="714" name="Google Shape;714;p7"/>
          <p:cNvSpPr txBox="1">
            <a:spLocks noGrp="1"/>
          </p:cNvSpPr>
          <p:nvPr>
            <p:ph type="body" idx="4294967295"/>
          </p:nvPr>
        </p:nvSpPr>
        <p:spPr>
          <a:xfrm>
            <a:off x="1018540" y="5900420"/>
            <a:ext cx="6108700" cy="283210"/>
          </a:xfrm>
          <a:prstGeom prst="rect">
            <a:avLst/>
          </a:prstGeom>
          <a:solidFill>
            <a:schemeClr val="lt1"/>
          </a:solidFill>
          <a:ln>
            <a:noFill/>
          </a:ln>
        </p:spPr>
        <p:txBody>
          <a:bodyPr spcFirstLastPara="1" vert="horz" wrap="square" lIns="91425" tIns="91425" rIns="91425" bIns="91425" rtlCol="0" anchor="t" anchorCtr="0">
            <a:noAutofit/>
          </a:bodyPr>
          <a:lstStyle/>
          <a:p>
            <a:pPr marL="0" indent="0">
              <a:lnSpc>
                <a:spcPct val="115000"/>
              </a:lnSpc>
              <a:spcBef>
                <a:spcPts val="0"/>
              </a:spcBef>
              <a:buSzPts val="2100"/>
              <a:buNone/>
            </a:pPr>
            <a:r>
              <a:rPr lang="en-US" sz="1000">
                <a:solidFill>
                  <a:schemeClr val="dk1"/>
                </a:solidFill>
              </a:rPr>
              <a:t>Catatan: untuk SMK, langkah nomor 2 adalah ‘Meninjau  Visi, Misi, Tujuan Keahlian’</a:t>
            </a:r>
            <a:endParaRPr sz="1100">
              <a:solidFill>
                <a:schemeClr val="dk1"/>
              </a:solidFill>
            </a:endParaRPr>
          </a:p>
        </p:txBody>
      </p:sp>
      <p:sp>
        <p:nvSpPr>
          <p:cNvPr id="2" name="Text Box 1"/>
          <p:cNvSpPr txBox="1"/>
          <p:nvPr/>
        </p:nvSpPr>
        <p:spPr>
          <a:xfrm>
            <a:off x="1219835" y="239395"/>
            <a:ext cx="8096885" cy="460375"/>
          </a:xfrm>
          <a:prstGeom prst="rect">
            <a:avLst/>
          </a:prstGeom>
          <a:noFill/>
        </p:spPr>
        <p:txBody>
          <a:bodyPr wrap="square" rtlCol="0">
            <a:spAutoFit/>
          </a:bodyPr>
          <a:lstStyle/>
          <a:p>
            <a:r>
              <a:rPr lang="en-US" sz="2400"/>
              <a:t>Bagaimana melakukan Review KSP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86C110-EE30-4538-B8FB-45BA0C844F39}"/>
              </a:ext>
            </a:extLst>
          </p:cNvPr>
          <p:cNvSpPr>
            <a:spLocks noGrp="1"/>
          </p:cNvSpPr>
          <p:nvPr>
            <p:ph type="title"/>
          </p:nvPr>
        </p:nvSpPr>
        <p:spPr/>
        <p:txBody>
          <a:bodyPr>
            <a:noAutofit/>
          </a:bodyPr>
          <a:lstStyle/>
          <a:p>
            <a:pPr algn="ctr"/>
            <a:r>
              <a:rPr lang="en-US" altLang="id-ID" sz="2000" dirty="0" err="1"/>
              <a:t>Pembelajaran</a:t>
            </a:r>
            <a:r>
              <a:rPr lang="en-US" altLang="id-ID" sz="2000" dirty="0"/>
              <a:t> </a:t>
            </a:r>
            <a:r>
              <a:rPr lang="en-US" altLang="id-ID" sz="2000" dirty="0" err="1"/>
              <a:t>dengan</a:t>
            </a:r>
            <a:r>
              <a:rPr lang="en-US" altLang="id-ID" sz="2000" dirty="0"/>
              <a:t> </a:t>
            </a:r>
            <a:r>
              <a:rPr lang="en-US" altLang="id-ID" sz="2000" dirty="0" err="1"/>
              <a:t>kurikulum</a:t>
            </a:r>
            <a:r>
              <a:rPr lang="en-US" altLang="id-ID" sz="2000" dirty="0"/>
              <a:t>  </a:t>
            </a:r>
            <a:r>
              <a:rPr lang="en-US" altLang="id-ID" sz="2000" dirty="0" err="1"/>
              <a:t>merupakan</a:t>
            </a:r>
            <a:r>
              <a:rPr lang="en-US" altLang="id-ID" sz="2000" dirty="0"/>
              <a:t> </a:t>
            </a:r>
            <a:r>
              <a:rPr lang="en-US" altLang="id-ID" sz="2000" dirty="0" err="1"/>
              <a:t>upaya</a:t>
            </a:r>
            <a:r>
              <a:rPr lang="en-US" altLang="id-ID" sz="2000" dirty="0"/>
              <a:t> </a:t>
            </a:r>
            <a:r>
              <a:rPr lang="en-US" altLang="id-ID" sz="2000" dirty="0" err="1"/>
              <a:t>menumbuhkan</a:t>
            </a:r>
            <a:r>
              <a:rPr lang="en-US" altLang="id-ID" sz="2000" dirty="0"/>
              <a:t> </a:t>
            </a:r>
            <a:r>
              <a:rPr lang="en-US" altLang="id-ID" sz="2000" dirty="0" err="1"/>
              <a:t>pembelajar</a:t>
            </a:r>
            <a:r>
              <a:rPr lang="en-US" altLang="id-ID" sz="2000" dirty="0"/>
              <a:t> </a:t>
            </a:r>
            <a:r>
              <a:rPr lang="en-US" altLang="id-ID" sz="2000" dirty="0" err="1"/>
              <a:t>sepanjang</a:t>
            </a:r>
            <a:r>
              <a:rPr lang="en-US" altLang="id-ID" sz="2000" dirty="0"/>
              <a:t> </a:t>
            </a:r>
            <a:r>
              <a:rPr lang="en-US" altLang="id-ID" sz="2000" dirty="0" err="1"/>
              <a:t>hayat</a:t>
            </a:r>
            <a:r>
              <a:rPr lang="en-US" altLang="id-ID" sz="2000" dirty="0"/>
              <a:t> yang </a:t>
            </a:r>
            <a:r>
              <a:rPr lang="en-US" altLang="id-ID" sz="2000" dirty="0" err="1"/>
              <a:t>sesuai</a:t>
            </a:r>
            <a:r>
              <a:rPr lang="en-US" altLang="id-ID" sz="2000" dirty="0"/>
              <a:t> </a:t>
            </a:r>
            <a:r>
              <a:rPr lang="en-US" altLang="id-ID" sz="2000" dirty="0" err="1"/>
              <a:t>dengan</a:t>
            </a:r>
            <a:r>
              <a:rPr lang="en-US" altLang="id-ID" sz="2000" dirty="0"/>
              <a:t> 8 </a:t>
            </a:r>
            <a:r>
              <a:rPr lang="en-US" altLang="id-ID" sz="2000" dirty="0" err="1"/>
              <a:t>Dimensi</a:t>
            </a:r>
            <a:r>
              <a:rPr lang="en-US" altLang="id-ID" sz="2000" dirty="0"/>
              <a:t>  </a:t>
            </a:r>
            <a:r>
              <a:rPr lang="en-US" altLang="id-ID" sz="2000" dirty="0" err="1"/>
              <a:t>Profil</a:t>
            </a:r>
            <a:r>
              <a:rPr lang="en-US" altLang="id-ID" sz="2000" dirty="0"/>
              <a:t> </a:t>
            </a:r>
            <a:r>
              <a:rPr lang="en-US" altLang="id-ID" sz="2000" dirty="0" err="1"/>
              <a:t>Lulusan</a:t>
            </a:r>
            <a:r>
              <a:rPr lang="en-US" altLang="id-ID" sz="2000" dirty="0"/>
              <a:t> . </a:t>
            </a:r>
            <a:br>
              <a:rPr lang="en-US" altLang="id-ID" sz="2000" dirty="0"/>
            </a:br>
            <a:r>
              <a:rPr lang="en-US" altLang="id-ID" sz="2000" dirty="0"/>
              <a:t>Proses </a:t>
            </a:r>
            <a:r>
              <a:rPr lang="en-US" altLang="id-ID" sz="2000" dirty="0" err="1"/>
              <a:t>pembelajaran</a:t>
            </a:r>
            <a:r>
              <a:rPr lang="en-US" altLang="id-ID" sz="2000" dirty="0"/>
              <a:t> </a:t>
            </a:r>
            <a:r>
              <a:rPr lang="en-US" altLang="id-ID" sz="2000" dirty="0" err="1"/>
              <a:t>Kurikulum</a:t>
            </a:r>
            <a:r>
              <a:rPr lang="en-US" altLang="id-ID" sz="2000" dirty="0"/>
              <a:t> </a:t>
            </a:r>
            <a:r>
              <a:rPr lang="en-US" altLang="id-ID" sz="2000" dirty="0" err="1"/>
              <a:t>memuat</a:t>
            </a:r>
            <a:r>
              <a:rPr lang="en-US" altLang="id-ID" sz="2000" dirty="0"/>
              <a:t>:</a:t>
            </a:r>
            <a:br>
              <a:rPr lang="en-US" altLang="id-ID" sz="2000" dirty="0"/>
            </a:br>
            <a:endParaRPr lang="en-ID" sz="2000" dirty="0"/>
          </a:p>
        </p:txBody>
      </p:sp>
      <p:sp>
        <p:nvSpPr>
          <p:cNvPr id="7" name="Content Placeholder 6">
            <a:extLst>
              <a:ext uri="{FF2B5EF4-FFF2-40B4-BE49-F238E27FC236}">
                <a16:creationId xmlns:a16="http://schemas.microsoft.com/office/drawing/2014/main" id="{AC724F79-719F-4E7B-97EC-3116ACACCCF9}"/>
              </a:ext>
            </a:extLst>
          </p:cNvPr>
          <p:cNvSpPr>
            <a:spLocks noGrp="1"/>
          </p:cNvSpPr>
          <p:nvPr>
            <p:ph sz="half" idx="2"/>
          </p:nvPr>
        </p:nvSpPr>
        <p:spPr>
          <a:xfrm>
            <a:off x="838201" y="1825624"/>
            <a:ext cx="10515600" cy="4433659"/>
          </a:xfrm>
        </p:spPr>
        <p:txBody>
          <a:bodyPr>
            <a:normAutofit/>
          </a:bodyPr>
          <a:lstStyle/>
          <a:p>
            <a:r>
              <a:rPr lang="en-ID" dirty="0" err="1"/>
              <a:t>Kegiatan</a:t>
            </a:r>
            <a:r>
              <a:rPr lang="en-ID" dirty="0"/>
              <a:t> </a:t>
            </a:r>
            <a:r>
              <a:rPr lang="en-ID" dirty="0" err="1"/>
              <a:t>Intrakurikuler</a:t>
            </a:r>
            <a:r>
              <a:rPr lang="en-ID" dirty="0"/>
              <a:t> 	</a:t>
            </a:r>
            <a:r>
              <a:rPr lang="en-ID" sz="1600" b="1" dirty="0" err="1"/>
              <a:t>kegiatan</a:t>
            </a:r>
            <a:r>
              <a:rPr lang="en-ID" sz="1600" b="1" dirty="0"/>
              <a:t> </a:t>
            </a:r>
            <a:r>
              <a:rPr lang="en-ID" sz="1600" b="1" dirty="0" err="1"/>
              <a:t>utama</a:t>
            </a:r>
            <a:r>
              <a:rPr lang="en-ID" sz="1600" dirty="0"/>
              <a:t> yang </a:t>
            </a:r>
            <a:r>
              <a:rPr lang="en-ID" sz="1600" dirty="0" err="1"/>
              <a:t>dirancang</a:t>
            </a:r>
            <a:r>
              <a:rPr lang="en-ID" sz="1600" dirty="0"/>
              <a:t> </a:t>
            </a:r>
            <a:r>
              <a:rPr lang="en-ID" sz="1600" dirty="0" err="1"/>
              <a:t>sesuai</a:t>
            </a:r>
            <a:r>
              <a:rPr lang="en-ID" sz="1600" dirty="0"/>
              <a:t> </a:t>
            </a:r>
            <a:r>
              <a:rPr lang="en-ID" sz="1600" dirty="0" err="1"/>
              <a:t>dengan</a:t>
            </a:r>
            <a:r>
              <a:rPr lang="en-ID" sz="1600" dirty="0"/>
              <a:t> </a:t>
            </a:r>
            <a:r>
              <a:rPr lang="en-ID" sz="1600" b="1" dirty="0" err="1"/>
              <a:t>kurikulum</a:t>
            </a:r>
            <a:r>
              <a:rPr lang="en-ID" sz="1600" b="1" dirty="0"/>
              <a:t> </a:t>
            </a:r>
            <a:r>
              <a:rPr lang="en-ID" sz="1600" b="1" dirty="0" err="1"/>
              <a:t>atau</a:t>
            </a:r>
            <a:r>
              <a:rPr lang="en-ID" sz="1600" b="1" dirty="0"/>
              <a:t> program </a:t>
            </a:r>
            <a:r>
              <a:rPr lang="en-ID" sz="1600" b="1" dirty="0" err="1"/>
              <a:t>pembelajaran</a:t>
            </a:r>
            <a:r>
              <a:rPr lang="en-ID" sz="1600" b="1" dirty="0"/>
              <a:t> </a:t>
            </a:r>
            <a:r>
              <a:rPr lang="en-ID" sz="1600" b="1" dirty="0" err="1"/>
              <a:t>lembaga</a:t>
            </a:r>
            <a:r>
              <a:rPr lang="en-ID" sz="1600" b="1" dirty="0"/>
              <a:t> PAUD </a:t>
            </a:r>
            <a:r>
              <a:rPr lang="en-ID" sz="1600" b="1" dirty="0" err="1"/>
              <a:t>nonformal</a:t>
            </a:r>
            <a:r>
              <a:rPr lang="en-ID" sz="1600" dirty="0" err="1"/>
              <a:t>.Kegiatan</a:t>
            </a:r>
            <a:r>
              <a:rPr lang="en-ID" sz="1600" dirty="0"/>
              <a:t> </a:t>
            </a:r>
            <a:r>
              <a:rPr lang="en-ID" sz="1600" dirty="0" err="1"/>
              <a:t>ini</a:t>
            </a:r>
            <a:r>
              <a:rPr lang="en-ID" sz="1600" dirty="0"/>
              <a:t> </a:t>
            </a:r>
            <a:r>
              <a:rPr lang="en-ID" sz="1600" dirty="0" err="1"/>
              <a:t>bertujuan</a:t>
            </a:r>
            <a:r>
              <a:rPr lang="en-ID" sz="1600" dirty="0"/>
              <a:t> </a:t>
            </a:r>
            <a:r>
              <a:rPr lang="en-ID" sz="1600" dirty="0" err="1"/>
              <a:t>untuk</a:t>
            </a:r>
            <a:r>
              <a:rPr lang="en-ID" sz="1600" dirty="0"/>
              <a:t> </a:t>
            </a:r>
            <a:r>
              <a:rPr lang="en-ID" sz="1600" b="1" dirty="0" err="1"/>
              <a:t>mengembangkan</a:t>
            </a:r>
            <a:r>
              <a:rPr lang="en-ID" sz="1600" b="1" dirty="0"/>
              <a:t> </a:t>
            </a:r>
            <a:r>
              <a:rPr lang="en-ID" sz="1600" b="1" dirty="0" err="1"/>
              <a:t>seluruh</a:t>
            </a:r>
            <a:r>
              <a:rPr lang="en-ID" sz="1600" b="1" dirty="0"/>
              <a:t> </a:t>
            </a:r>
            <a:r>
              <a:rPr lang="en-ID" sz="1600" b="1" dirty="0" err="1"/>
              <a:t>aspek</a:t>
            </a:r>
            <a:r>
              <a:rPr lang="en-ID" sz="1600" b="1" dirty="0"/>
              <a:t> </a:t>
            </a:r>
            <a:r>
              <a:rPr lang="en-ID" sz="1600" b="1" dirty="0" err="1"/>
              <a:t>perkembangan</a:t>
            </a:r>
            <a:r>
              <a:rPr lang="en-ID" sz="1600" b="1" dirty="0"/>
              <a:t> </a:t>
            </a:r>
            <a:r>
              <a:rPr lang="en-ID" sz="1600" b="1" dirty="0" err="1"/>
              <a:t>anak</a:t>
            </a:r>
            <a:r>
              <a:rPr lang="en-ID" sz="1600" dirty="0"/>
              <a:t>, </a:t>
            </a:r>
            <a:r>
              <a:rPr lang="en-ID" sz="1600" dirty="0" err="1"/>
              <a:t>termasuk</a:t>
            </a:r>
            <a:r>
              <a:rPr lang="en-ID" sz="1600" dirty="0"/>
              <a:t> </a:t>
            </a:r>
            <a:r>
              <a:rPr lang="en-ID" sz="1600" dirty="0" err="1"/>
              <a:t>nilai</a:t>
            </a:r>
            <a:r>
              <a:rPr lang="en-ID" sz="1600" dirty="0"/>
              <a:t> agama, </a:t>
            </a:r>
            <a:r>
              <a:rPr lang="en-ID" sz="1600" dirty="0" err="1"/>
              <a:t>motorik</a:t>
            </a:r>
            <a:r>
              <a:rPr lang="en-ID" sz="1600" dirty="0"/>
              <a:t>, </a:t>
            </a:r>
            <a:r>
              <a:rPr lang="en-ID" sz="1600" dirty="0" err="1"/>
              <a:t>bahasa</a:t>
            </a:r>
            <a:r>
              <a:rPr lang="en-ID" sz="1600" dirty="0"/>
              <a:t>, </a:t>
            </a:r>
            <a:r>
              <a:rPr lang="en-ID" sz="1600" dirty="0" err="1"/>
              <a:t>kognitif</a:t>
            </a:r>
            <a:r>
              <a:rPr lang="en-ID" sz="1600" dirty="0"/>
              <a:t>, </a:t>
            </a:r>
            <a:r>
              <a:rPr lang="en-ID" sz="1600" dirty="0" err="1"/>
              <a:t>sosial-emosional</a:t>
            </a:r>
            <a:r>
              <a:rPr lang="en-ID" sz="1600" dirty="0"/>
              <a:t>, dan </a:t>
            </a:r>
            <a:r>
              <a:rPr lang="en-ID" sz="1600" dirty="0" err="1"/>
              <a:t>seni</a:t>
            </a:r>
            <a:r>
              <a:rPr lang="en-ID" sz="1600" dirty="0"/>
              <a:t>. </a:t>
            </a:r>
            <a:r>
              <a:rPr lang="en-ID" sz="1600" dirty="0" err="1"/>
              <a:t>Biasanya</a:t>
            </a:r>
            <a:r>
              <a:rPr lang="en-ID" sz="1600" dirty="0"/>
              <a:t> </a:t>
            </a:r>
            <a:r>
              <a:rPr lang="en-ID" sz="1600" dirty="0" err="1"/>
              <a:t>dilakukan</a:t>
            </a:r>
            <a:r>
              <a:rPr lang="en-ID" sz="1600" dirty="0"/>
              <a:t> </a:t>
            </a:r>
            <a:r>
              <a:rPr lang="en-ID" sz="1600" dirty="0" err="1"/>
              <a:t>setiap</a:t>
            </a:r>
            <a:r>
              <a:rPr lang="en-ID" sz="1600" dirty="0"/>
              <a:t> </a:t>
            </a:r>
            <a:r>
              <a:rPr lang="en-ID" sz="1600" dirty="0" err="1"/>
              <a:t>hari</a:t>
            </a:r>
            <a:r>
              <a:rPr lang="en-ID" sz="1600" dirty="0"/>
              <a:t> </a:t>
            </a:r>
            <a:r>
              <a:rPr lang="en-ID" sz="1600" dirty="0" err="1"/>
              <a:t>sesuai</a:t>
            </a:r>
            <a:r>
              <a:rPr lang="en-ID" sz="1600" dirty="0"/>
              <a:t> </a:t>
            </a:r>
            <a:r>
              <a:rPr lang="en-ID" sz="1600" dirty="0" err="1"/>
              <a:t>dengan</a:t>
            </a:r>
            <a:r>
              <a:rPr lang="en-ID" sz="1600" dirty="0"/>
              <a:t> </a:t>
            </a:r>
            <a:r>
              <a:rPr lang="en-ID" sz="1600" dirty="0" err="1"/>
              <a:t>jadwal</a:t>
            </a:r>
            <a:r>
              <a:rPr lang="en-ID" sz="1600" dirty="0"/>
              <a:t> </a:t>
            </a:r>
            <a:r>
              <a:rPr lang="en-ID" sz="1600" dirty="0" err="1"/>
              <a:t>kegiatan</a:t>
            </a:r>
            <a:r>
              <a:rPr lang="en-ID" sz="1600" dirty="0"/>
              <a:t> </a:t>
            </a:r>
            <a:r>
              <a:rPr lang="en-ID" sz="1600" dirty="0" err="1"/>
              <a:t>harian</a:t>
            </a:r>
            <a:endParaRPr lang="en-ID" sz="1600" dirty="0"/>
          </a:p>
          <a:p>
            <a:r>
              <a:rPr lang="en-ID" dirty="0" err="1"/>
              <a:t>Kegiatan</a:t>
            </a:r>
            <a:r>
              <a:rPr lang="en-ID" dirty="0"/>
              <a:t> </a:t>
            </a:r>
            <a:r>
              <a:rPr lang="en-ID" dirty="0" err="1"/>
              <a:t>Kokurikuler</a:t>
            </a:r>
            <a:r>
              <a:rPr lang="en-ID" dirty="0"/>
              <a:t>	</a:t>
            </a:r>
            <a:r>
              <a:rPr lang="en-ID" sz="1600" dirty="0" err="1"/>
              <a:t>Kegiatan</a:t>
            </a:r>
            <a:r>
              <a:rPr lang="en-ID" sz="1600" dirty="0"/>
              <a:t> </a:t>
            </a:r>
            <a:r>
              <a:rPr lang="en-ID" sz="1600" b="1" dirty="0" err="1"/>
              <a:t>kokurikuler</a:t>
            </a:r>
            <a:r>
              <a:rPr lang="en-ID" sz="1600" dirty="0"/>
              <a:t> </a:t>
            </a:r>
            <a:r>
              <a:rPr lang="en-ID" sz="1600" dirty="0" err="1"/>
              <a:t>adalah</a:t>
            </a:r>
            <a:r>
              <a:rPr lang="en-ID" sz="1600" dirty="0"/>
              <a:t> </a:t>
            </a:r>
            <a:r>
              <a:rPr lang="en-ID" sz="1600" dirty="0" err="1"/>
              <a:t>kegiatan</a:t>
            </a:r>
            <a:r>
              <a:rPr lang="en-ID" sz="1600" dirty="0"/>
              <a:t> yang </a:t>
            </a:r>
            <a:r>
              <a:rPr lang="en-ID" sz="1600" b="1" dirty="0" err="1"/>
              <a:t>melengkapi</a:t>
            </a:r>
            <a:r>
              <a:rPr lang="en-ID" sz="1600" b="1" dirty="0"/>
              <a:t> dan </a:t>
            </a:r>
            <a:r>
              <a:rPr lang="en-ID" sz="1600" b="1" dirty="0" err="1"/>
              <a:t>memperkaya</a:t>
            </a:r>
            <a:r>
              <a:rPr lang="en-ID" sz="1600" dirty="0"/>
              <a:t> </a:t>
            </a:r>
            <a:r>
              <a:rPr lang="en-ID" sz="1600" dirty="0" err="1"/>
              <a:t>kegiatan</a:t>
            </a:r>
            <a:r>
              <a:rPr lang="en-ID" sz="1600" dirty="0"/>
              <a:t> </a:t>
            </a:r>
            <a:r>
              <a:rPr lang="en-ID" sz="1600" dirty="0" err="1"/>
              <a:t>intrakurikuler.Tujuannya</a:t>
            </a:r>
            <a:r>
              <a:rPr lang="en-ID" sz="1600" dirty="0"/>
              <a:t> </a:t>
            </a:r>
            <a:r>
              <a:rPr lang="en-ID" sz="1600" dirty="0" err="1"/>
              <a:t>untuk</a:t>
            </a:r>
            <a:r>
              <a:rPr lang="en-ID" sz="1600" dirty="0"/>
              <a:t> </a:t>
            </a:r>
            <a:r>
              <a:rPr lang="en-ID" sz="1600" b="1" dirty="0" err="1"/>
              <a:t>menumbuhkan</a:t>
            </a:r>
            <a:r>
              <a:rPr lang="en-ID" sz="1600" b="1" dirty="0"/>
              <a:t> </a:t>
            </a:r>
            <a:r>
              <a:rPr lang="en-ID" sz="1600" b="1" dirty="0" err="1"/>
              <a:t>minat</a:t>
            </a:r>
            <a:r>
              <a:rPr lang="en-ID" sz="1600" b="1" dirty="0"/>
              <a:t>, </a:t>
            </a:r>
            <a:r>
              <a:rPr lang="en-ID" sz="1600" b="1" dirty="0" err="1"/>
              <a:t>kreativitas</a:t>
            </a:r>
            <a:r>
              <a:rPr lang="en-ID" sz="1600" b="1" dirty="0"/>
              <a:t>, dan </a:t>
            </a:r>
            <a:r>
              <a:rPr lang="en-ID" sz="1600" b="1" dirty="0" err="1"/>
              <a:t>keterampilan</a:t>
            </a:r>
            <a:r>
              <a:rPr lang="en-ID" sz="1600" b="1" dirty="0"/>
              <a:t> </a:t>
            </a:r>
            <a:r>
              <a:rPr lang="en-ID" sz="1600" b="1" dirty="0" err="1"/>
              <a:t>sosial</a:t>
            </a:r>
            <a:r>
              <a:rPr lang="en-ID" sz="1600" b="1" dirty="0"/>
              <a:t> </a:t>
            </a:r>
            <a:r>
              <a:rPr lang="en-ID" sz="1600" b="1" dirty="0" err="1"/>
              <a:t>anak</a:t>
            </a:r>
            <a:r>
              <a:rPr lang="en-ID" sz="1600" dirty="0"/>
              <a:t>, </a:t>
            </a:r>
            <a:r>
              <a:rPr lang="en-ID" sz="1600" dirty="0" err="1"/>
              <a:t>serta</a:t>
            </a:r>
            <a:r>
              <a:rPr lang="en-ID" sz="1600" dirty="0"/>
              <a:t> </a:t>
            </a:r>
            <a:r>
              <a:rPr lang="en-ID" sz="1600" dirty="0" err="1"/>
              <a:t>memberi</a:t>
            </a:r>
            <a:r>
              <a:rPr lang="en-ID" sz="1600" dirty="0"/>
              <a:t> </a:t>
            </a:r>
            <a:r>
              <a:rPr lang="en-ID" sz="1600" b="1" dirty="0" err="1"/>
              <a:t>pengalaman</a:t>
            </a:r>
            <a:r>
              <a:rPr lang="en-ID" sz="1600" b="1" dirty="0"/>
              <a:t> </a:t>
            </a:r>
            <a:r>
              <a:rPr lang="en-ID" sz="1600" b="1" dirty="0" err="1"/>
              <a:t>langsung</a:t>
            </a:r>
            <a:r>
              <a:rPr lang="en-ID" sz="1600" b="1" dirty="0"/>
              <a:t> yang </a:t>
            </a:r>
            <a:r>
              <a:rPr lang="en-ID" sz="1600" b="1" dirty="0" err="1"/>
              <a:t>bermakna</a:t>
            </a:r>
            <a:r>
              <a:rPr lang="en-ID" sz="1600" dirty="0"/>
              <a:t>.</a:t>
            </a:r>
          </a:p>
          <a:p>
            <a:r>
              <a:rPr lang="en-ID" sz="1600" dirty="0"/>
              <a:t>📌 </a:t>
            </a:r>
            <a:r>
              <a:rPr lang="en-ID" sz="1600" dirty="0" err="1"/>
              <a:t>Dapat</a:t>
            </a:r>
            <a:r>
              <a:rPr lang="en-ID" sz="1600" dirty="0"/>
              <a:t> </a:t>
            </a:r>
            <a:r>
              <a:rPr lang="en-ID" sz="1600" dirty="0" err="1"/>
              <a:t>dilakukan</a:t>
            </a:r>
            <a:r>
              <a:rPr lang="en-ID" sz="1600" dirty="0"/>
              <a:t> </a:t>
            </a:r>
            <a:r>
              <a:rPr lang="en-ID" sz="1600" b="1" dirty="0" err="1"/>
              <a:t>secara</a:t>
            </a:r>
            <a:r>
              <a:rPr lang="en-ID" sz="1600" b="1" dirty="0"/>
              <a:t> </a:t>
            </a:r>
            <a:r>
              <a:rPr lang="en-ID" sz="1600" b="1" dirty="0" err="1"/>
              <a:t>periodik</a:t>
            </a:r>
            <a:r>
              <a:rPr lang="en-ID" sz="1600" dirty="0"/>
              <a:t> (</a:t>
            </a:r>
            <a:r>
              <a:rPr lang="en-ID" sz="1600" dirty="0" err="1"/>
              <a:t>misalnya</a:t>
            </a:r>
            <a:r>
              <a:rPr lang="en-ID" sz="1600" dirty="0"/>
              <a:t> </a:t>
            </a:r>
            <a:r>
              <a:rPr lang="en-ID" sz="1600" dirty="0" err="1"/>
              <a:t>mingguan</a:t>
            </a:r>
            <a:r>
              <a:rPr lang="en-ID" sz="1600" dirty="0"/>
              <a:t> </a:t>
            </a:r>
            <a:r>
              <a:rPr lang="en-ID" sz="1600" dirty="0" err="1"/>
              <a:t>atau</a:t>
            </a:r>
            <a:r>
              <a:rPr lang="en-ID" sz="1600" dirty="0"/>
              <a:t> </a:t>
            </a:r>
            <a:r>
              <a:rPr lang="en-ID" sz="1600" dirty="0" err="1"/>
              <a:t>sesuai</a:t>
            </a:r>
            <a:r>
              <a:rPr lang="en-ID" sz="1600" dirty="0"/>
              <a:t> </a:t>
            </a:r>
            <a:r>
              <a:rPr lang="en-ID" sz="1600" dirty="0" err="1"/>
              <a:t>tema</a:t>
            </a:r>
            <a:r>
              <a:rPr lang="en-ID" sz="1600" dirty="0"/>
              <a:t>). </a:t>
            </a:r>
            <a:r>
              <a:rPr lang="en-ID" sz="1600" dirty="0" err="1"/>
              <a:t>Projek</a:t>
            </a:r>
            <a:r>
              <a:rPr lang="en-ID" sz="1600" dirty="0"/>
              <a:t>, </a:t>
            </a:r>
            <a:r>
              <a:rPr lang="en-ID" sz="1600" dirty="0" err="1"/>
              <a:t>kunjungan</a:t>
            </a:r>
            <a:r>
              <a:rPr lang="en-ID" sz="1600" dirty="0"/>
              <a:t> </a:t>
            </a:r>
            <a:r>
              <a:rPr lang="en-ID" sz="1600" dirty="0" err="1"/>
              <a:t>ke</a:t>
            </a:r>
            <a:r>
              <a:rPr lang="en-ID" sz="1600" dirty="0"/>
              <a:t> pasar, masjid, </a:t>
            </a:r>
            <a:r>
              <a:rPr lang="en-ID" sz="1600" dirty="0" err="1"/>
              <a:t>lingkungan</a:t>
            </a:r>
            <a:r>
              <a:rPr lang="en-ID" sz="1600" dirty="0"/>
              <a:t> </a:t>
            </a:r>
          </a:p>
          <a:p>
            <a:r>
              <a:rPr lang="en-ID" dirty="0"/>
              <a:t>. </a:t>
            </a:r>
            <a:r>
              <a:rPr lang="en-ID" b="1" dirty="0" err="1"/>
              <a:t>Kegiatan</a:t>
            </a:r>
            <a:r>
              <a:rPr lang="en-ID" b="1" dirty="0"/>
              <a:t> </a:t>
            </a:r>
            <a:r>
              <a:rPr lang="en-ID" b="1" dirty="0" err="1"/>
              <a:t>Ekstrakurikuler</a:t>
            </a:r>
            <a:r>
              <a:rPr lang="en-ID" b="1" dirty="0"/>
              <a:t>		</a:t>
            </a:r>
            <a:r>
              <a:rPr lang="en-ID" sz="1700" dirty="0" err="1"/>
              <a:t>Kegiatan</a:t>
            </a:r>
            <a:r>
              <a:rPr lang="en-ID" sz="1700" dirty="0"/>
              <a:t> </a:t>
            </a:r>
            <a:r>
              <a:rPr lang="en-ID" sz="1700" b="1" dirty="0" err="1"/>
              <a:t>ekstrakurikuler</a:t>
            </a:r>
            <a:r>
              <a:rPr lang="en-ID" sz="1700" dirty="0"/>
              <a:t> </a:t>
            </a:r>
            <a:r>
              <a:rPr lang="en-ID" sz="1700" dirty="0" err="1"/>
              <a:t>adalah</a:t>
            </a:r>
            <a:r>
              <a:rPr lang="en-ID" sz="1700" dirty="0"/>
              <a:t> </a:t>
            </a:r>
            <a:r>
              <a:rPr lang="en-ID" sz="1700" dirty="0" err="1"/>
              <a:t>kegiatan</a:t>
            </a:r>
            <a:r>
              <a:rPr lang="en-ID" sz="1700" dirty="0"/>
              <a:t> </a:t>
            </a:r>
            <a:r>
              <a:rPr lang="en-ID" sz="1700" b="1" dirty="0" err="1"/>
              <a:t>pilihan</a:t>
            </a:r>
            <a:r>
              <a:rPr lang="en-ID" sz="1700" b="1" dirty="0"/>
              <a:t> </a:t>
            </a:r>
            <a:r>
              <a:rPr lang="en-ID" sz="1700" b="1" dirty="0" err="1"/>
              <a:t>tambahan</a:t>
            </a:r>
            <a:r>
              <a:rPr lang="en-ID" sz="1700" dirty="0"/>
              <a:t> di </a:t>
            </a:r>
            <a:r>
              <a:rPr lang="en-ID" sz="1700" dirty="0" err="1"/>
              <a:t>luar</a:t>
            </a:r>
            <a:r>
              <a:rPr lang="en-ID" sz="1700" dirty="0"/>
              <a:t> program </a:t>
            </a:r>
            <a:r>
              <a:rPr lang="en-ID" sz="1700" dirty="0" err="1"/>
              <a:t>utama</a:t>
            </a:r>
            <a:r>
              <a:rPr lang="en-ID" sz="1700" dirty="0"/>
              <a:t>, yang </a:t>
            </a:r>
            <a:r>
              <a:rPr lang="en-ID" sz="1700" dirty="0" err="1"/>
              <a:t>bertujuan</a:t>
            </a:r>
            <a:r>
              <a:rPr lang="en-ID" sz="1700" dirty="0"/>
              <a:t> </a:t>
            </a:r>
            <a:r>
              <a:rPr lang="en-ID" sz="1700" dirty="0" err="1"/>
              <a:t>untuk</a:t>
            </a:r>
            <a:r>
              <a:rPr lang="en-ID" sz="1700" dirty="0"/>
              <a:t> </a:t>
            </a:r>
            <a:r>
              <a:rPr lang="en-ID" sz="1700" b="1" dirty="0" err="1"/>
              <a:t>mengembangkan</a:t>
            </a:r>
            <a:r>
              <a:rPr lang="en-ID" sz="1700" b="1" dirty="0"/>
              <a:t> </a:t>
            </a:r>
            <a:r>
              <a:rPr lang="en-ID" sz="1700" b="1" dirty="0" err="1"/>
              <a:t>potensi</a:t>
            </a:r>
            <a:r>
              <a:rPr lang="en-ID" sz="1700" b="1" dirty="0"/>
              <a:t>, </a:t>
            </a:r>
            <a:r>
              <a:rPr lang="en-ID" sz="1700" b="1" dirty="0" err="1"/>
              <a:t>bakat</a:t>
            </a:r>
            <a:r>
              <a:rPr lang="en-ID" sz="1700" b="1" dirty="0"/>
              <a:t>, dan </a:t>
            </a:r>
            <a:r>
              <a:rPr lang="en-ID" sz="1700" b="1" dirty="0" err="1"/>
              <a:t>minat</a:t>
            </a:r>
            <a:r>
              <a:rPr lang="en-ID" sz="1700" b="1" dirty="0"/>
              <a:t> </a:t>
            </a:r>
            <a:r>
              <a:rPr lang="en-ID" sz="1700" b="1" dirty="0" err="1"/>
              <a:t>khusus</a:t>
            </a:r>
            <a:r>
              <a:rPr lang="en-ID" sz="1700" b="1" dirty="0"/>
              <a:t> </a:t>
            </a:r>
            <a:r>
              <a:rPr lang="en-ID" sz="1700" b="1" dirty="0" err="1"/>
              <a:t>anak</a:t>
            </a:r>
            <a:r>
              <a:rPr lang="en-ID" sz="1700" dirty="0"/>
              <a:t>.📌 </a:t>
            </a:r>
            <a:r>
              <a:rPr lang="en-ID" sz="1700" dirty="0" err="1"/>
              <a:t>Tidak</a:t>
            </a:r>
            <a:r>
              <a:rPr lang="en-ID" sz="1700" dirty="0"/>
              <a:t> </a:t>
            </a:r>
            <a:r>
              <a:rPr lang="en-ID" sz="1700" dirty="0" err="1"/>
              <a:t>wajib</a:t>
            </a:r>
            <a:r>
              <a:rPr lang="en-ID" sz="1700" dirty="0"/>
              <a:t> </a:t>
            </a:r>
            <a:r>
              <a:rPr lang="en-ID" sz="1700" dirty="0" err="1"/>
              <a:t>diikuti</a:t>
            </a:r>
            <a:r>
              <a:rPr lang="en-ID" sz="1700" dirty="0"/>
              <a:t> </a:t>
            </a:r>
            <a:r>
              <a:rPr lang="en-ID" sz="1700" dirty="0" err="1"/>
              <a:t>semua</a:t>
            </a:r>
            <a:r>
              <a:rPr lang="en-ID" sz="1700" dirty="0"/>
              <a:t> </a:t>
            </a:r>
            <a:r>
              <a:rPr lang="en-ID" sz="1700" dirty="0" err="1"/>
              <a:t>anak</a:t>
            </a:r>
            <a:r>
              <a:rPr lang="en-ID" sz="1700" dirty="0"/>
              <a:t>, dan </a:t>
            </a:r>
            <a:r>
              <a:rPr lang="en-ID" sz="1700" dirty="0" err="1"/>
              <a:t>biasanya</a:t>
            </a:r>
            <a:r>
              <a:rPr lang="en-ID" sz="1700" dirty="0"/>
              <a:t> </a:t>
            </a:r>
            <a:r>
              <a:rPr lang="en-ID" sz="1700" dirty="0" err="1"/>
              <a:t>dilakukan</a:t>
            </a:r>
            <a:r>
              <a:rPr lang="en-ID" sz="1700" dirty="0"/>
              <a:t> di </a:t>
            </a:r>
            <a:r>
              <a:rPr lang="en-ID" sz="1700" dirty="0" err="1"/>
              <a:t>luar</a:t>
            </a:r>
            <a:r>
              <a:rPr lang="en-ID" sz="1700" dirty="0"/>
              <a:t> jam </a:t>
            </a:r>
            <a:r>
              <a:rPr lang="en-ID" sz="1700" dirty="0" err="1"/>
              <a:t>kegiatan</a:t>
            </a:r>
            <a:r>
              <a:rPr lang="en-ID" sz="1700" dirty="0"/>
              <a:t> </a:t>
            </a:r>
            <a:r>
              <a:rPr lang="en-ID" sz="1700" dirty="0" err="1"/>
              <a:t>reguler</a:t>
            </a:r>
            <a:r>
              <a:rPr lang="en-ID" sz="1700" dirty="0"/>
              <a:t>.</a:t>
            </a:r>
          </a:p>
          <a:p>
            <a:r>
              <a:rPr lang="en-ID" sz="1700" b="1" dirty="0"/>
              <a:t>	</a:t>
            </a:r>
            <a:endParaRPr lang="en-ID" sz="1700" dirty="0"/>
          </a:p>
          <a:p>
            <a:endParaRPr lang="en-ID" dirty="0"/>
          </a:p>
          <a:p>
            <a:pPr lvl="2"/>
            <a:endParaRPr lang="en-ID"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8"/>
          <p:cNvSpPr txBox="1">
            <a:spLocks noGrp="1"/>
          </p:cNvSpPr>
          <p:nvPr>
            <p:ph type="title"/>
          </p:nvPr>
        </p:nvSpPr>
        <p:spPr>
          <a:xfrm>
            <a:off x="1736725" y="382429"/>
            <a:ext cx="7886700" cy="994200"/>
          </a:xfrm>
          <a:prstGeom prst="rect">
            <a:avLst/>
          </a:prstGeom>
          <a:noFill/>
          <a:ln>
            <a:noFill/>
          </a:ln>
        </p:spPr>
        <p:txBody>
          <a:bodyPr spcFirstLastPara="1" vert="horz" wrap="square" lIns="68575" tIns="34275" rIns="68575" bIns="34275" rtlCol="0" anchor="ctr" anchorCtr="0">
            <a:noAutofit/>
          </a:bodyPr>
          <a:lstStyle/>
          <a:p>
            <a:pPr>
              <a:buSzPts val="1400"/>
            </a:pPr>
            <a:r>
              <a:rPr lang="en-US" sz="2300" dirty="0" err="1"/>
              <a:t>Komponen</a:t>
            </a:r>
            <a:r>
              <a:rPr lang="en-US" sz="2300" dirty="0"/>
              <a:t> 1</a:t>
            </a:r>
            <a:r>
              <a:rPr lang="en-US" sz="2300" dirty="0">
                <a:sym typeface="Wingdings" panose="05000000000000000000" pitchFamily="2" charset="2"/>
              </a:rPr>
              <a:t></a:t>
            </a:r>
            <a:r>
              <a:rPr lang="en-US" sz="2300" dirty="0"/>
              <a:t>Analisis </a:t>
            </a:r>
            <a:r>
              <a:rPr lang="en-US" sz="2300" dirty="0" err="1"/>
              <a:t>Karakteristik</a:t>
            </a:r>
            <a:r>
              <a:rPr lang="en-US" sz="2300" dirty="0"/>
              <a:t> </a:t>
            </a:r>
            <a:r>
              <a:rPr lang="en-US" sz="2300" dirty="0" err="1"/>
              <a:t>Satuan</a:t>
            </a:r>
            <a:r>
              <a:rPr lang="en-US" sz="2300" dirty="0"/>
              <a:t> Pendidikan</a:t>
            </a:r>
            <a:endParaRPr sz="2300" dirty="0"/>
          </a:p>
        </p:txBody>
      </p:sp>
      <p:sp>
        <p:nvSpPr>
          <p:cNvPr id="720" name="Google Shape;720;p8"/>
          <p:cNvSpPr txBox="1"/>
          <p:nvPr/>
        </p:nvSpPr>
        <p:spPr>
          <a:xfrm>
            <a:off x="495935" y="1376680"/>
            <a:ext cx="10735310" cy="4234815"/>
          </a:xfrm>
          <a:prstGeom prst="rect">
            <a:avLst/>
          </a:prstGeom>
          <a:noFill/>
          <a:ln>
            <a:noFill/>
          </a:ln>
        </p:spPr>
        <p:txBody>
          <a:bodyPr spcFirstLastPara="1" wrap="square" lIns="91425" tIns="91425" rIns="91425" bIns="91425" anchor="t" anchorCtr="0">
            <a:noAutofit/>
          </a:bodyPr>
          <a:lstStyle/>
          <a:p>
            <a:pPr>
              <a:lnSpc>
                <a:spcPct val="115000"/>
              </a:lnSpc>
              <a:buClr>
                <a:srgbClr val="000000"/>
              </a:buClr>
              <a:buSzPts val="1300"/>
            </a:pPr>
            <a:r>
              <a:rPr lang="en-US" sz="2000" u="sng">
                <a:solidFill>
                  <a:srgbClr val="000000"/>
                </a:solidFill>
                <a:latin typeface="Arial" panose="020B0604020202020204"/>
                <a:ea typeface="Arial" panose="020B0604020202020204"/>
                <a:cs typeface="Arial" panose="020B0604020202020204"/>
                <a:sym typeface="Arial" panose="020B0604020202020204"/>
              </a:rPr>
              <a:t>Prinsip-prinsip analisis:</a:t>
            </a:r>
            <a:endParaRPr sz="2000" u="sng">
              <a:solidFill>
                <a:srgbClr val="000000"/>
              </a:solidFill>
              <a:latin typeface="Arial" panose="020B0604020202020204"/>
              <a:ea typeface="Arial" panose="020B0604020202020204"/>
              <a:cs typeface="Arial" panose="020B0604020202020204"/>
              <a:sym typeface="Arial" panose="020B0604020202020204"/>
            </a:endParaRPr>
          </a:p>
          <a:p>
            <a:pPr marL="134620" indent="-129540">
              <a:lnSpc>
                <a:spcPct val="115000"/>
              </a:lnSpc>
              <a:buClr>
                <a:srgbClr val="000000"/>
              </a:buClr>
              <a:buSzPts val="1300"/>
              <a:buFont typeface="Arial" panose="020B0604020202020204"/>
              <a:buChar char="●"/>
            </a:pPr>
            <a:r>
              <a:rPr lang="en-US" sz="2000">
                <a:solidFill>
                  <a:srgbClr val="000000"/>
                </a:solidFill>
                <a:latin typeface="Arial" panose="020B0604020202020204"/>
                <a:ea typeface="Arial" panose="020B0604020202020204"/>
                <a:cs typeface="Arial" panose="020B0604020202020204"/>
                <a:sym typeface="Arial" panose="020B0604020202020204"/>
              </a:rPr>
              <a:t>Melibatkan perwakilan warga satuan pendidikan</a:t>
            </a:r>
            <a:endParaRPr sz="2000">
              <a:solidFill>
                <a:srgbClr val="000000"/>
              </a:solidFill>
              <a:latin typeface="Arial" panose="020B0604020202020204"/>
              <a:ea typeface="Arial" panose="020B0604020202020204"/>
              <a:cs typeface="Arial" panose="020B0604020202020204"/>
              <a:sym typeface="Arial" panose="020B0604020202020204"/>
            </a:endParaRPr>
          </a:p>
          <a:p>
            <a:pPr marL="134620" indent="-129540">
              <a:lnSpc>
                <a:spcPct val="115000"/>
              </a:lnSpc>
              <a:buClr>
                <a:srgbClr val="000000"/>
              </a:buClr>
              <a:buSzPts val="1300"/>
              <a:buFont typeface="Arial" panose="020B0604020202020204"/>
              <a:buChar char="●"/>
            </a:pPr>
            <a:r>
              <a:rPr lang="en-US" sz="2000">
                <a:solidFill>
                  <a:srgbClr val="000000"/>
                </a:solidFill>
                <a:latin typeface="Arial" panose="020B0604020202020204"/>
                <a:ea typeface="Arial" panose="020B0604020202020204"/>
                <a:cs typeface="Arial" panose="020B0604020202020204"/>
                <a:sym typeface="Arial" panose="020B0604020202020204"/>
              </a:rPr>
              <a:t>Menggunakan data-data yang diperoleh dari situasi nyata/kondisi satuan pendidikan</a:t>
            </a:r>
            <a:endParaRPr sz="2000">
              <a:solidFill>
                <a:srgbClr val="000000"/>
              </a:solidFill>
              <a:latin typeface="Arial" panose="020B0604020202020204"/>
              <a:ea typeface="Arial" panose="020B0604020202020204"/>
              <a:cs typeface="Arial" panose="020B0604020202020204"/>
              <a:sym typeface="Arial" panose="020B0604020202020204"/>
            </a:endParaRPr>
          </a:p>
          <a:p>
            <a:pPr marL="134620" indent="-129540">
              <a:lnSpc>
                <a:spcPct val="115000"/>
              </a:lnSpc>
              <a:buClr>
                <a:srgbClr val="000000"/>
              </a:buClr>
              <a:buSzPts val="1300"/>
              <a:buFont typeface="Arial" panose="020B0604020202020204"/>
              <a:buChar char="●"/>
            </a:pPr>
            <a:r>
              <a:rPr lang="en-US" sz="2000">
                <a:solidFill>
                  <a:srgbClr val="000000"/>
                </a:solidFill>
                <a:latin typeface="Arial" panose="020B0604020202020204"/>
                <a:ea typeface="Arial" panose="020B0604020202020204"/>
                <a:cs typeface="Arial" panose="020B0604020202020204"/>
                <a:sym typeface="Arial" panose="020B0604020202020204"/>
              </a:rPr>
              <a:t>Mengalokasikan waktu yang cukup untuk pengumpulan, pengorganisasian, analisis dan dokumentasi data</a:t>
            </a:r>
            <a:endParaRPr sz="2000">
              <a:solidFill>
                <a:srgbClr val="000000"/>
              </a:solidFill>
              <a:latin typeface="Arial" panose="020B0604020202020204"/>
              <a:ea typeface="Arial" panose="020B0604020202020204"/>
              <a:cs typeface="Arial" panose="020B0604020202020204"/>
              <a:sym typeface="Arial" panose="020B0604020202020204"/>
            </a:endParaRPr>
          </a:p>
          <a:p>
            <a:pPr marL="134620" indent="-129540">
              <a:lnSpc>
                <a:spcPct val="115000"/>
              </a:lnSpc>
              <a:buClr>
                <a:srgbClr val="000000"/>
              </a:buClr>
              <a:buSzPts val="1300"/>
              <a:buFont typeface="Arial" panose="020B0604020202020204"/>
              <a:buChar char="●"/>
            </a:pPr>
            <a:r>
              <a:rPr lang="en-US" sz="2000">
                <a:solidFill>
                  <a:srgbClr val="000000"/>
                </a:solidFill>
                <a:latin typeface="Arial" panose="020B0604020202020204"/>
                <a:ea typeface="Arial" panose="020B0604020202020204"/>
                <a:cs typeface="Arial" panose="020B0604020202020204"/>
                <a:sym typeface="Arial" panose="020B0604020202020204"/>
              </a:rPr>
              <a:t>Memilah informasi yang relevan dan menyimpulkan untuk mengembangkan strategi atau solusi</a:t>
            </a:r>
            <a:endParaRPr sz="2000">
              <a:solidFill>
                <a:srgbClr val="000000"/>
              </a:solidFill>
              <a:latin typeface="Arial" panose="020B0604020202020204"/>
              <a:ea typeface="Arial" panose="020B0604020202020204"/>
              <a:cs typeface="Arial" panose="020B0604020202020204"/>
              <a:sym typeface="Arial" panose="020B0604020202020204"/>
            </a:endParaRPr>
          </a:p>
          <a:p>
            <a:pPr>
              <a:lnSpc>
                <a:spcPct val="115000"/>
              </a:lnSpc>
              <a:buClr>
                <a:srgbClr val="000000"/>
              </a:buClr>
              <a:buSzPts val="1300"/>
            </a:pPr>
            <a:endParaRPr sz="2000">
              <a:solidFill>
                <a:srgbClr val="000000"/>
              </a:solidFill>
              <a:latin typeface="Arial" panose="020B0604020202020204"/>
              <a:ea typeface="Arial" panose="020B0604020202020204"/>
              <a:cs typeface="Arial" panose="020B0604020202020204"/>
              <a:sym typeface="Arial" panose="020B0604020202020204"/>
            </a:endParaRPr>
          </a:p>
          <a:p>
            <a:pPr>
              <a:lnSpc>
                <a:spcPct val="115000"/>
              </a:lnSpc>
              <a:buClr>
                <a:srgbClr val="000000"/>
              </a:buClr>
              <a:buSzPts val="1800"/>
            </a:pPr>
            <a:r>
              <a:rPr lang="en-US" sz="2000">
                <a:solidFill>
                  <a:srgbClr val="000000"/>
                </a:solidFill>
                <a:latin typeface="Arial" panose="020B0604020202020204"/>
                <a:ea typeface="Arial" panose="020B0604020202020204"/>
                <a:cs typeface="Arial" panose="020B0604020202020204"/>
                <a:sym typeface="Arial" panose="020B0604020202020204"/>
              </a:rPr>
              <a:t>Pilihan cara untuk mengumpulkan informasi:</a:t>
            </a:r>
            <a:endParaRPr sz="2000">
              <a:solidFill>
                <a:srgbClr val="000000"/>
              </a:solidFill>
              <a:latin typeface="Arial" panose="020B0604020202020204"/>
              <a:ea typeface="Arial" panose="020B0604020202020204"/>
              <a:cs typeface="Arial" panose="020B0604020202020204"/>
              <a:sym typeface="Arial" panose="020B0604020202020204"/>
            </a:endParaRPr>
          </a:p>
          <a:p>
            <a:pPr marL="134620" indent="-129540">
              <a:lnSpc>
                <a:spcPct val="115000"/>
              </a:lnSpc>
              <a:buClr>
                <a:srgbClr val="000000"/>
              </a:buClr>
              <a:buSzPts val="1300"/>
              <a:buFont typeface="Arial" panose="020B0604020202020204"/>
              <a:buChar char="●"/>
            </a:pPr>
            <a:r>
              <a:rPr lang="en-US" sz="2000">
                <a:solidFill>
                  <a:srgbClr val="000000"/>
                </a:solidFill>
                <a:latin typeface="Arial" panose="020B0604020202020204"/>
                <a:ea typeface="Arial" panose="020B0604020202020204"/>
                <a:cs typeface="Arial" panose="020B0604020202020204"/>
                <a:sym typeface="Arial" panose="020B0604020202020204"/>
              </a:rPr>
              <a:t>Kuesioner</a:t>
            </a:r>
            <a:endParaRPr sz="2000">
              <a:solidFill>
                <a:srgbClr val="000000"/>
              </a:solidFill>
              <a:latin typeface="Arial" panose="020B0604020202020204"/>
              <a:ea typeface="Arial" panose="020B0604020202020204"/>
              <a:cs typeface="Arial" panose="020B0604020202020204"/>
              <a:sym typeface="Arial" panose="020B0604020202020204"/>
            </a:endParaRPr>
          </a:p>
          <a:p>
            <a:pPr marL="134620" indent="-129540">
              <a:lnSpc>
                <a:spcPct val="115000"/>
              </a:lnSpc>
              <a:buClr>
                <a:srgbClr val="000000"/>
              </a:buClr>
              <a:buSzPts val="1300"/>
              <a:buFont typeface="Arial" panose="020B0604020202020204"/>
              <a:buChar char="●"/>
            </a:pPr>
            <a:r>
              <a:rPr lang="en-US" sz="2000">
                <a:solidFill>
                  <a:srgbClr val="000000"/>
                </a:solidFill>
                <a:latin typeface="Arial" panose="020B0604020202020204"/>
                <a:ea typeface="Arial" panose="020B0604020202020204"/>
                <a:cs typeface="Arial" panose="020B0604020202020204"/>
                <a:sym typeface="Arial" panose="020B0604020202020204"/>
              </a:rPr>
              <a:t>Wawancara</a:t>
            </a:r>
            <a:endParaRPr sz="2000">
              <a:solidFill>
                <a:srgbClr val="000000"/>
              </a:solidFill>
              <a:latin typeface="Arial" panose="020B0604020202020204"/>
              <a:ea typeface="Arial" panose="020B0604020202020204"/>
              <a:cs typeface="Arial" panose="020B0604020202020204"/>
              <a:sym typeface="Arial" panose="020B0604020202020204"/>
            </a:endParaRPr>
          </a:p>
          <a:p>
            <a:pPr marL="134620" indent="-129540">
              <a:lnSpc>
                <a:spcPct val="115000"/>
              </a:lnSpc>
              <a:buClr>
                <a:srgbClr val="000000"/>
              </a:buClr>
              <a:buSzPts val="1300"/>
              <a:buFont typeface="Arial" panose="020B0604020202020204"/>
              <a:buChar char="●"/>
            </a:pPr>
            <a:r>
              <a:rPr lang="en-US" sz="2000">
                <a:solidFill>
                  <a:srgbClr val="000000"/>
                </a:solidFill>
                <a:latin typeface="Arial" panose="020B0604020202020204"/>
                <a:ea typeface="Arial" panose="020B0604020202020204"/>
                <a:cs typeface="Arial" panose="020B0604020202020204"/>
                <a:sym typeface="Arial" panose="020B0604020202020204"/>
              </a:rPr>
              <a:t>Diskusi kelompok terpumpun/</a:t>
            </a:r>
            <a:r>
              <a:rPr lang="en-US" sz="2000" i="1">
                <a:solidFill>
                  <a:srgbClr val="000000"/>
                </a:solidFill>
                <a:latin typeface="Arial" panose="020B0604020202020204"/>
                <a:ea typeface="Arial" panose="020B0604020202020204"/>
                <a:cs typeface="Arial" panose="020B0604020202020204"/>
                <a:sym typeface="Arial" panose="020B0604020202020204"/>
              </a:rPr>
              <a:t>Focus Group Discussion</a:t>
            </a:r>
            <a:r>
              <a:rPr lang="en-US" sz="2000">
                <a:solidFill>
                  <a:srgbClr val="000000"/>
                </a:solidFill>
                <a:latin typeface="Arial" panose="020B0604020202020204"/>
                <a:ea typeface="Arial" panose="020B0604020202020204"/>
                <a:cs typeface="Arial" panose="020B0604020202020204"/>
                <a:sym typeface="Arial" panose="020B0604020202020204"/>
              </a:rPr>
              <a:t> (FGD) </a:t>
            </a:r>
            <a:endParaRPr sz="2000">
              <a:solidFill>
                <a:srgbClr val="000000"/>
              </a:solidFill>
              <a:latin typeface="Arial" panose="020B0604020202020204"/>
              <a:ea typeface="Arial" panose="020B0604020202020204"/>
              <a:cs typeface="Arial" panose="020B0604020202020204"/>
              <a:sym typeface="Arial" panose="020B0604020202020204"/>
            </a:endParaRPr>
          </a:p>
          <a:p>
            <a:pPr marL="134620" indent="-129540">
              <a:lnSpc>
                <a:spcPct val="115000"/>
              </a:lnSpc>
              <a:buClr>
                <a:srgbClr val="000000"/>
              </a:buClr>
              <a:buSzPts val="1300"/>
              <a:buFont typeface="Arial" panose="020B0604020202020204"/>
              <a:buChar char="●"/>
            </a:pPr>
            <a:r>
              <a:rPr lang="en-US" sz="2000">
                <a:solidFill>
                  <a:srgbClr val="000000"/>
                </a:solidFill>
                <a:latin typeface="Arial" panose="020B0604020202020204"/>
                <a:ea typeface="Arial" panose="020B0604020202020204"/>
                <a:cs typeface="Arial" panose="020B0604020202020204"/>
                <a:sym typeface="Arial" panose="020B0604020202020204"/>
              </a:rPr>
              <a:t>Observasi</a:t>
            </a:r>
            <a:endParaRPr sz="2000">
              <a:solidFill>
                <a:srgbClr val="000000"/>
              </a:solidFill>
              <a:latin typeface="Arial" panose="020B0604020202020204"/>
              <a:ea typeface="Arial" panose="020B0604020202020204"/>
              <a:cs typeface="Arial" panose="020B0604020202020204"/>
              <a:sym typeface="Arial" panose="020B0604020202020204"/>
            </a:endParaRPr>
          </a:p>
          <a:p>
            <a:pPr marL="134620" indent="-129540">
              <a:lnSpc>
                <a:spcPct val="115000"/>
              </a:lnSpc>
              <a:buClr>
                <a:srgbClr val="000000"/>
              </a:buClr>
              <a:buSzPts val="1300"/>
              <a:buFont typeface="Arial" panose="020B0604020202020204"/>
              <a:buChar char="●"/>
            </a:pPr>
            <a:r>
              <a:rPr lang="en-US" sz="2000">
                <a:solidFill>
                  <a:srgbClr val="000000"/>
                </a:solidFill>
                <a:latin typeface="Arial" panose="020B0604020202020204"/>
                <a:ea typeface="Arial" panose="020B0604020202020204"/>
                <a:cs typeface="Arial" panose="020B0604020202020204"/>
                <a:sym typeface="Arial" panose="020B0604020202020204"/>
              </a:rPr>
              <a:t>Rapor pendidikan</a:t>
            </a:r>
            <a:endParaRPr sz="2000" i="1">
              <a:solidFill>
                <a:srgbClr val="000000"/>
              </a:solidFill>
              <a:latin typeface="Arial" panose="020B0604020202020204"/>
              <a:ea typeface="Arial" panose="020B0604020202020204"/>
              <a:cs typeface="Arial" panose="020B0604020202020204"/>
              <a:sym typeface="Arial" panose="020B0604020202020204"/>
            </a:endParaRPr>
          </a:p>
          <a:p>
            <a:pPr>
              <a:lnSpc>
                <a:spcPct val="115000"/>
              </a:lnSpc>
              <a:buClr>
                <a:srgbClr val="000000"/>
              </a:buClr>
              <a:buSzPts val="1300"/>
            </a:pPr>
            <a:endParaRPr sz="2000" i="1">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18">
          <a:extLst>
            <a:ext uri="{FF2B5EF4-FFF2-40B4-BE49-F238E27FC236}">
              <a16:creationId xmlns:a16="http://schemas.microsoft.com/office/drawing/2014/main" id="{D807A51A-E422-54BB-5D4F-83C589B74B81}"/>
            </a:ext>
          </a:extLst>
        </p:cNvPr>
        <p:cNvGrpSpPr/>
        <p:nvPr/>
      </p:nvGrpSpPr>
      <p:grpSpPr>
        <a:xfrm>
          <a:off x="0" y="0"/>
          <a:ext cx="0" cy="0"/>
          <a:chOff x="0" y="0"/>
          <a:chExt cx="0" cy="0"/>
        </a:xfrm>
      </p:grpSpPr>
      <p:sp>
        <p:nvSpPr>
          <p:cNvPr id="719" name="Google Shape;719;p8">
            <a:extLst>
              <a:ext uri="{FF2B5EF4-FFF2-40B4-BE49-F238E27FC236}">
                <a16:creationId xmlns:a16="http://schemas.microsoft.com/office/drawing/2014/main" id="{3BFFACCA-33C3-5553-7903-262BF7129CCA}"/>
              </a:ext>
            </a:extLst>
          </p:cNvPr>
          <p:cNvSpPr txBox="1">
            <a:spLocks noGrp="1"/>
          </p:cNvSpPr>
          <p:nvPr>
            <p:ph type="title"/>
          </p:nvPr>
        </p:nvSpPr>
        <p:spPr>
          <a:xfrm>
            <a:off x="1736725" y="382429"/>
            <a:ext cx="7886700" cy="994200"/>
          </a:xfrm>
          <a:prstGeom prst="rect">
            <a:avLst/>
          </a:prstGeom>
          <a:noFill/>
          <a:ln>
            <a:noFill/>
          </a:ln>
        </p:spPr>
        <p:txBody>
          <a:bodyPr spcFirstLastPara="1" vert="horz" wrap="square" lIns="68575" tIns="34275" rIns="68575" bIns="34275" rtlCol="0" anchor="ctr" anchorCtr="0">
            <a:noAutofit/>
          </a:bodyPr>
          <a:lstStyle/>
          <a:p>
            <a:pPr>
              <a:buSzPts val="1400"/>
            </a:pPr>
            <a:r>
              <a:rPr lang="en-US" sz="2300" dirty="0"/>
              <a:t>Apa Saja yang </a:t>
            </a:r>
            <a:r>
              <a:rPr lang="en-US" sz="2300" dirty="0" err="1"/>
              <a:t>Tersaji</a:t>
            </a:r>
            <a:r>
              <a:rPr lang="en-US" sz="2300" dirty="0"/>
              <a:t> </a:t>
            </a:r>
            <a:r>
              <a:rPr lang="en-US" sz="2300" dirty="0" err="1"/>
              <a:t>dalam</a:t>
            </a:r>
            <a:r>
              <a:rPr lang="en-US" sz="2300" dirty="0"/>
              <a:t> </a:t>
            </a:r>
            <a:r>
              <a:rPr lang="en-US" sz="2300" dirty="0" err="1"/>
              <a:t>Analisis</a:t>
            </a:r>
            <a:r>
              <a:rPr lang="en-US" sz="2300" dirty="0"/>
              <a:t> </a:t>
            </a:r>
            <a:r>
              <a:rPr lang="en-US" sz="2300" dirty="0" err="1"/>
              <a:t>Karakteristik</a:t>
            </a:r>
            <a:r>
              <a:rPr lang="en-US" sz="2300" dirty="0"/>
              <a:t> </a:t>
            </a:r>
            <a:r>
              <a:rPr lang="en-US" sz="2300" dirty="0" err="1"/>
              <a:t>Satuan</a:t>
            </a:r>
            <a:r>
              <a:rPr lang="en-US" sz="2300" dirty="0"/>
              <a:t> Pendidikan</a:t>
            </a:r>
            <a:endParaRPr sz="2300" dirty="0"/>
          </a:p>
        </p:txBody>
      </p:sp>
      <p:pic>
        <p:nvPicPr>
          <p:cNvPr id="2" name="Picture 1">
            <a:extLst>
              <a:ext uri="{FF2B5EF4-FFF2-40B4-BE49-F238E27FC236}">
                <a16:creationId xmlns:a16="http://schemas.microsoft.com/office/drawing/2014/main" id="{7FF9C2F6-6E26-D00D-3E26-37E202E37246}"/>
              </a:ext>
            </a:extLst>
          </p:cNvPr>
          <p:cNvPicPr>
            <a:picLocks noChangeAspect="1"/>
          </p:cNvPicPr>
          <p:nvPr/>
        </p:nvPicPr>
        <p:blipFill>
          <a:blip r:embed="rId3"/>
          <a:stretch>
            <a:fillRect/>
          </a:stretch>
        </p:blipFill>
        <p:spPr>
          <a:xfrm>
            <a:off x="160282" y="1376629"/>
            <a:ext cx="12031718" cy="5481371"/>
          </a:xfrm>
          <a:prstGeom prst="rect">
            <a:avLst/>
          </a:prstGeom>
        </p:spPr>
      </p:pic>
    </p:spTree>
    <p:extLst>
      <p:ext uri="{BB962C8B-B14F-4D97-AF65-F5344CB8AC3E}">
        <p14:creationId xmlns:p14="http://schemas.microsoft.com/office/powerpoint/2010/main" val="587556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15912-FAAB-62A3-6E74-5F2CBE0B1E91}"/>
              </a:ext>
            </a:extLst>
          </p:cNvPr>
          <p:cNvSpPr>
            <a:spLocks noGrp="1"/>
          </p:cNvSpPr>
          <p:nvPr>
            <p:ph type="title"/>
          </p:nvPr>
        </p:nvSpPr>
        <p:spPr>
          <a:xfrm>
            <a:off x="932792" y="160173"/>
            <a:ext cx="10828283" cy="1148365"/>
          </a:xfrm>
        </p:spPr>
        <p:txBody>
          <a:bodyPr/>
          <a:lstStyle/>
          <a:p>
            <a:r>
              <a:rPr lang="en-US" dirty="0" err="1"/>
              <a:t>Komponen</a:t>
            </a:r>
            <a:r>
              <a:rPr lang="en-US" dirty="0"/>
              <a:t> 2</a:t>
            </a:r>
            <a:r>
              <a:rPr lang="en-US" dirty="0">
                <a:sym typeface="Wingdings" panose="05000000000000000000" pitchFamily="2" charset="2"/>
              </a:rPr>
              <a:t></a:t>
            </a:r>
            <a:r>
              <a:rPr lang="en-US" dirty="0"/>
              <a:t> Visi, Misi, Tujuan</a:t>
            </a:r>
          </a:p>
        </p:txBody>
      </p:sp>
      <p:graphicFrame>
        <p:nvGraphicFramePr>
          <p:cNvPr id="3" name="Diagram 2">
            <a:extLst>
              <a:ext uri="{FF2B5EF4-FFF2-40B4-BE49-F238E27FC236}">
                <a16:creationId xmlns:a16="http://schemas.microsoft.com/office/drawing/2014/main" id="{4B25E0DD-41A9-5455-28DD-97DD8559F5F6}"/>
              </a:ext>
            </a:extLst>
          </p:cNvPr>
          <p:cNvGraphicFramePr/>
          <p:nvPr>
            <p:extLst>
              <p:ext uri="{D42A27DB-BD31-4B8C-83A1-F6EECF244321}">
                <p14:modId xmlns:p14="http://schemas.microsoft.com/office/powerpoint/2010/main" val="2761217142"/>
              </p:ext>
            </p:extLst>
          </p:nvPr>
        </p:nvGraphicFramePr>
        <p:xfrm>
          <a:off x="189186" y="1308538"/>
          <a:ext cx="11571889" cy="52396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Rounded Corners 3">
            <a:extLst>
              <a:ext uri="{FF2B5EF4-FFF2-40B4-BE49-F238E27FC236}">
                <a16:creationId xmlns:a16="http://schemas.microsoft.com/office/drawing/2014/main" id="{83020D01-3FDF-8223-79F9-1987FFF97646}"/>
              </a:ext>
            </a:extLst>
          </p:cNvPr>
          <p:cNvSpPr/>
          <p:nvPr/>
        </p:nvSpPr>
        <p:spPr>
          <a:xfrm>
            <a:off x="189187" y="4130566"/>
            <a:ext cx="2286000" cy="14661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Visi, Misi dan Tujuan </a:t>
            </a:r>
            <a:r>
              <a:rPr lang="en-US" dirty="0" err="1"/>
              <a:t>terwujud</a:t>
            </a:r>
            <a:r>
              <a:rPr lang="en-US" dirty="0"/>
              <a:t> pada RKT (</a:t>
            </a:r>
            <a:r>
              <a:rPr lang="en-US" dirty="0" err="1"/>
              <a:t>Rencana</a:t>
            </a:r>
            <a:r>
              <a:rPr lang="en-US" dirty="0"/>
              <a:t> </a:t>
            </a:r>
            <a:r>
              <a:rPr lang="en-US" dirty="0" err="1"/>
              <a:t>Kerja</a:t>
            </a:r>
            <a:r>
              <a:rPr lang="en-US" dirty="0"/>
              <a:t> </a:t>
            </a:r>
            <a:r>
              <a:rPr lang="en-US" dirty="0" err="1"/>
              <a:t>Tahunan</a:t>
            </a:r>
            <a:r>
              <a:rPr lang="en-US" dirty="0"/>
              <a:t>)</a:t>
            </a:r>
          </a:p>
        </p:txBody>
      </p:sp>
      <p:sp>
        <p:nvSpPr>
          <p:cNvPr id="7" name="Arrow: Bent 6">
            <a:extLst>
              <a:ext uri="{FF2B5EF4-FFF2-40B4-BE49-F238E27FC236}">
                <a16:creationId xmlns:a16="http://schemas.microsoft.com/office/drawing/2014/main" id="{4D4A2EE5-BFC3-5ECE-C23F-9CBCA80D9204}"/>
              </a:ext>
            </a:extLst>
          </p:cNvPr>
          <p:cNvSpPr/>
          <p:nvPr/>
        </p:nvSpPr>
        <p:spPr>
          <a:xfrm>
            <a:off x="932792" y="3179090"/>
            <a:ext cx="1542395" cy="84111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89487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pic>
        <p:nvPicPr>
          <p:cNvPr id="274" name="Google Shape;274;p19"/>
          <p:cNvPicPr preferRelativeResize="0"/>
          <p:nvPr/>
        </p:nvPicPr>
        <p:blipFill rotWithShape="1">
          <a:blip r:embed="rId3"/>
          <a:srcRect/>
          <a:stretch>
            <a:fillRect/>
          </a:stretch>
        </p:blipFill>
        <p:spPr>
          <a:xfrm>
            <a:off x="816865" y="1432560"/>
            <a:ext cx="4535423" cy="4535423"/>
          </a:xfrm>
          <a:prstGeom prst="rect">
            <a:avLst/>
          </a:prstGeom>
          <a:noFill/>
          <a:ln>
            <a:noFill/>
          </a:ln>
        </p:spPr>
      </p:pic>
      <p:sp>
        <p:nvSpPr>
          <p:cNvPr id="275" name="Google Shape;275;p19"/>
          <p:cNvSpPr txBox="1">
            <a:spLocks noGrp="1"/>
          </p:cNvSpPr>
          <p:nvPr>
            <p:ph type="title"/>
          </p:nvPr>
        </p:nvSpPr>
        <p:spPr>
          <a:xfrm>
            <a:off x="1118023" y="488968"/>
            <a:ext cx="9955953" cy="583194"/>
          </a:xfrm>
          <a:prstGeom prst="rect">
            <a:avLst/>
          </a:prstGeom>
          <a:noFill/>
          <a:ln>
            <a:noFill/>
          </a:ln>
        </p:spPr>
        <p:txBody>
          <a:bodyPr spcFirstLastPara="1" vert="horz" wrap="square" lIns="0" tIns="8467" rIns="0" bIns="0" rtlCol="0" anchor="t" anchorCtr="0">
            <a:spAutoFit/>
          </a:bodyPr>
          <a:lstStyle/>
          <a:p>
            <a:pPr marL="8467">
              <a:lnSpc>
                <a:spcPct val="100000"/>
              </a:lnSpc>
            </a:pPr>
            <a:r>
              <a:rPr lang="en-US" sz="3734" dirty="0" err="1">
                <a:solidFill>
                  <a:srgbClr val="0DA5E9"/>
                </a:solidFill>
              </a:rPr>
              <a:t>Pembelajaran</a:t>
            </a:r>
            <a:r>
              <a:rPr lang="en-US" sz="3734" dirty="0">
                <a:solidFill>
                  <a:srgbClr val="0DA5E9"/>
                </a:solidFill>
              </a:rPr>
              <a:t> </a:t>
            </a:r>
            <a:r>
              <a:rPr lang="en-US" sz="3734" dirty="0" err="1"/>
              <a:t>Mendalam</a:t>
            </a:r>
            <a:endParaRPr sz="3734" dirty="0"/>
          </a:p>
        </p:txBody>
      </p:sp>
      <p:sp>
        <p:nvSpPr>
          <p:cNvPr id="276" name="Google Shape;276;p19"/>
          <p:cNvSpPr txBox="1"/>
          <p:nvPr/>
        </p:nvSpPr>
        <p:spPr>
          <a:xfrm>
            <a:off x="7450150" y="1461461"/>
            <a:ext cx="3813810" cy="1116545"/>
          </a:xfrm>
          <a:prstGeom prst="rect">
            <a:avLst/>
          </a:prstGeom>
          <a:noFill/>
          <a:ln>
            <a:noFill/>
          </a:ln>
        </p:spPr>
        <p:txBody>
          <a:bodyPr spcFirstLastPara="1" wrap="square" lIns="0" tIns="8467" rIns="0" bIns="0" anchor="t" anchorCtr="0">
            <a:spAutoFit/>
          </a:bodyPr>
          <a:lstStyle/>
          <a:p>
            <a:pPr marL="8467" marR="3387">
              <a:lnSpc>
                <a:spcPct val="120000"/>
              </a:lnSpc>
            </a:pPr>
            <a:r>
              <a:rPr lang="en-US" sz="1200" dirty="0" err="1">
                <a:solidFill>
                  <a:srgbClr val="334155"/>
                </a:solidFill>
                <a:latin typeface="Tahoma" panose="020B0604030504040204"/>
                <a:ea typeface="Tahoma" panose="020B0604030504040204"/>
                <a:cs typeface="Tahoma" panose="020B0604030504040204"/>
                <a:sym typeface="Tahoma" panose="020B0604030504040204"/>
              </a:rPr>
              <a:t>Dimensi</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profil</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lulusan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merupakan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fokus</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profil</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lulusan</a:t>
            </a:r>
            <a:r>
              <a:rPr lang="en-US" sz="1200" dirty="0">
                <a:solidFill>
                  <a:srgbClr val="334155"/>
                </a:solidFill>
                <a:latin typeface="Tahoma" panose="020B0604030504040204"/>
                <a:ea typeface="Tahoma" panose="020B0604030504040204"/>
                <a:cs typeface="Tahoma" panose="020B0604030504040204"/>
                <a:sym typeface="Tahoma" panose="020B0604030504040204"/>
              </a:rPr>
              <a:t> yang </a:t>
            </a:r>
            <a:r>
              <a:rPr lang="en-US" sz="1200" dirty="0" err="1">
                <a:solidFill>
                  <a:srgbClr val="334155"/>
                </a:solidFill>
                <a:latin typeface="Tahoma" panose="020B0604030504040204"/>
                <a:ea typeface="Tahoma" panose="020B0604030504040204"/>
                <a:cs typeface="Tahoma" panose="020B0604030504040204"/>
                <a:sym typeface="Tahoma" panose="020B0604030504040204"/>
              </a:rPr>
              <a:t>akan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dicapai</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yaitu</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keimanan</a:t>
            </a:r>
            <a:r>
              <a:rPr lang="en-US" sz="1200" dirty="0">
                <a:solidFill>
                  <a:srgbClr val="334155"/>
                </a:solidFill>
                <a:latin typeface="Tahoma" panose="020B0604030504040204"/>
                <a:ea typeface="Tahoma" panose="020B0604030504040204"/>
                <a:cs typeface="Tahoma" panose="020B0604030504040204"/>
                <a:sym typeface="Tahoma" panose="020B0604030504040204"/>
              </a:rPr>
              <a:t> dan </a:t>
            </a:r>
            <a:r>
              <a:rPr lang="en-US" sz="1200" dirty="0" err="1">
                <a:solidFill>
                  <a:srgbClr val="334155"/>
                </a:solidFill>
                <a:latin typeface="Tahoma" panose="020B0604030504040204"/>
                <a:ea typeface="Tahoma" panose="020B0604030504040204"/>
                <a:cs typeface="Tahoma" panose="020B0604030504040204"/>
                <a:sym typeface="Tahoma" panose="020B0604030504040204"/>
              </a:rPr>
              <a:t>ketakwaan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terhadap</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Tuhan</a:t>
            </a:r>
            <a:r>
              <a:rPr lang="en-US" sz="1200" dirty="0">
                <a:solidFill>
                  <a:srgbClr val="334155"/>
                </a:solidFill>
                <a:latin typeface="Tahoma" panose="020B0604030504040204"/>
                <a:ea typeface="Tahoma" panose="020B0604030504040204"/>
                <a:cs typeface="Tahoma" panose="020B0604030504040204"/>
                <a:sym typeface="Tahoma" panose="020B0604030504040204"/>
              </a:rPr>
              <a:t> YME, </a:t>
            </a:r>
            <a:r>
              <a:rPr lang="en-US" sz="1200" dirty="0" err="1">
                <a:solidFill>
                  <a:srgbClr val="334155"/>
                </a:solidFill>
                <a:latin typeface="Tahoma" panose="020B0604030504040204"/>
                <a:ea typeface="Tahoma" panose="020B0604030504040204"/>
                <a:cs typeface="Tahoma" panose="020B0604030504040204"/>
                <a:sym typeface="Tahoma" panose="020B0604030504040204"/>
              </a:rPr>
              <a:t>kewargaan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kreativitas</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penalaran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kritis</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kolaborasi</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kemandirian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kesehatan</a:t>
            </a:r>
            <a:r>
              <a:rPr lang="en-US" sz="1200" dirty="0">
                <a:solidFill>
                  <a:srgbClr val="334155"/>
                </a:solidFill>
                <a:latin typeface="Tahoma" panose="020B0604030504040204"/>
                <a:ea typeface="Tahoma" panose="020B0604030504040204"/>
                <a:cs typeface="Tahoma" panose="020B0604030504040204"/>
                <a:sym typeface="Tahoma" panose="020B0604030504040204"/>
              </a:rPr>
              <a:t>, dan </a:t>
            </a:r>
            <a:r>
              <a:rPr lang="en-US" sz="1200" dirty="0" err="1">
                <a:solidFill>
                  <a:srgbClr val="334155"/>
                </a:solidFill>
                <a:latin typeface="Tahoma" panose="020B0604030504040204"/>
                <a:ea typeface="Tahoma" panose="020B0604030504040204"/>
                <a:cs typeface="Tahoma" panose="020B0604030504040204"/>
                <a:sym typeface="Tahoma" panose="020B0604030504040204"/>
              </a:rPr>
              <a:t>komunikasi</a:t>
            </a:r>
            <a:endParaRPr sz="1200" dirty="0">
              <a:latin typeface="Tahoma" panose="020B0604030504040204"/>
              <a:ea typeface="Tahoma" panose="020B0604030504040204"/>
              <a:cs typeface="Tahoma" panose="020B0604030504040204"/>
              <a:sym typeface="Tahoma" panose="020B0604030504040204"/>
            </a:endParaRPr>
          </a:p>
        </p:txBody>
      </p:sp>
      <p:sp>
        <p:nvSpPr>
          <p:cNvPr id="277" name="Google Shape;277;p19"/>
          <p:cNvSpPr txBox="1"/>
          <p:nvPr/>
        </p:nvSpPr>
        <p:spPr>
          <a:xfrm>
            <a:off x="7469134" y="2689597"/>
            <a:ext cx="3748617" cy="673347"/>
          </a:xfrm>
          <a:prstGeom prst="rect">
            <a:avLst/>
          </a:prstGeom>
          <a:noFill/>
          <a:ln>
            <a:noFill/>
          </a:ln>
        </p:spPr>
        <p:txBody>
          <a:bodyPr spcFirstLastPara="1" wrap="square" lIns="0" tIns="8467" rIns="0" bIns="0" anchor="t" anchorCtr="0">
            <a:spAutoFit/>
          </a:bodyPr>
          <a:lstStyle/>
          <a:p>
            <a:pPr marL="8467" marR="3387">
              <a:lnSpc>
                <a:spcPct val="120000"/>
              </a:lnSpc>
            </a:pPr>
            <a:r>
              <a:rPr lang="en-US" sz="1200">
                <a:solidFill>
                  <a:srgbClr val="334155"/>
                </a:solidFill>
                <a:latin typeface="Tahoma" panose="020B0604030504040204"/>
                <a:ea typeface="Tahoma" panose="020B0604030504040204"/>
                <a:cs typeface="Tahoma" panose="020B0604030504040204"/>
                <a:sym typeface="Tahoma" panose="020B0604030504040204"/>
              </a:rPr>
              <a:t>Prinsip Pembelajaran merupakan dasar karakteristik pembelajaran mendalam yaitu berkesadaran, bermakna, menggembirakan</a:t>
            </a:r>
            <a:endParaRPr sz="1200">
              <a:latin typeface="Tahoma" panose="020B0604030504040204"/>
              <a:ea typeface="Tahoma" panose="020B0604030504040204"/>
              <a:cs typeface="Tahoma" panose="020B0604030504040204"/>
              <a:sym typeface="Tahoma" panose="020B0604030504040204"/>
            </a:endParaRPr>
          </a:p>
        </p:txBody>
      </p:sp>
      <p:sp>
        <p:nvSpPr>
          <p:cNvPr id="278" name="Google Shape;278;p19"/>
          <p:cNvSpPr txBox="1"/>
          <p:nvPr/>
        </p:nvSpPr>
        <p:spPr>
          <a:xfrm>
            <a:off x="7469133" y="3820649"/>
            <a:ext cx="3708400" cy="673347"/>
          </a:xfrm>
          <a:prstGeom prst="rect">
            <a:avLst/>
          </a:prstGeom>
          <a:noFill/>
          <a:ln>
            <a:noFill/>
          </a:ln>
        </p:spPr>
        <p:txBody>
          <a:bodyPr spcFirstLastPara="1" wrap="square" lIns="0" tIns="8467" rIns="0" bIns="0" anchor="t" anchorCtr="0">
            <a:spAutoFit/>
          </a:bodyPr>
          <a:lstStyle/>
          <a:p>
            <a:pPr marL="8467" marR="3387">
              <a:lnSpc>
                <a:spcPct val="120000"/>
              </a:lnSpc>
            </a:pPr>
            <a:r>
              <a:rPr lang="en-US" sz="1200" dirty="0" err="1">
                <a:solidFill>
                  <a:srgbClr val="334155"/>
                </a:solidFill>
                <a:latin typeface="Tahoma" panose="020B0604030504040204"/>
                <a:ea typeface="Tahoma" panose="020B0604030504040204"/>
                <a:cs typeface="Tahoma" panose="020B0604030504040204"/>
                <a:sym typeface="Tahoma" panose="020B0604030504040204"/>
              </a:rPr>
              <a:t>Pengalaman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belajar</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sebagai</a:t>
            </a:r>
            <a:r>
              <a:rPr lang="en-US" sz="1200" dirty="0">
                <a:solidFill>
                  <a:srgbClr val="334155"/>
                </a:solidFill>
                <a:latin typeface="Tahoma" panose="020B0604030504040204"/>
                <a:ea typeface="Tahoma" panose="020B0604030504040204"/>
                <a:cs typeface="Tahoma" panose="020B0604030504040204"/>
                <a:sym typeface="Tahoma" panose="020B0604030504040204"/>
              </a:rPr>
              <a:t> proses yang </a:t>
            </a:r>
            <a:r>
              <a:rPr lang="en-US" sz="1200" dirty="0" err="1">
                <a:solidFill>
                  <a:srgbClr val="334155"/>
                </a:solidFill>
                <a:latin typeface="Tahoma" panose="020B0604030504040204"/>
                <a:ea typeface="Tahoma" panose="020B0604030504040204"/>
                <a:cs typeface="Tahoma" panose="020B0604030504040204"/>
                <a:sym typeface="Tahoma" panose="020B0604030504040204"/>
              </a:rPr>
              <a:t>dialami</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peserta</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didik</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dalam</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pembelajaran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yaitu</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memahami</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mengaplikasi</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merefleksi</a:t>
            </a:r>
            <a:endParaRPr sz="1200" dirty="0">
              <a:latin typeface="Tahoma" panose="020B0604030504040204"/>
              <a:ea typeface="Tahoma" panose="020B0604030504040204"/>
              <a:cs typeface="Tahoma" panose="020B0604030504040204"/>
              <a:sym typeface="Tahoma" panose="020B0604030504040204"/>
            </a:endParaRPr>
          </a:p>
        </p:txBody>
      </p:sp>
      <p:sp>
        <p:nvSpPr>
          <p:cNvPr id="279" name="Google Shape;279;p19"/>
          <p:cNvSpPr txBox="1"/>
          <p:nvPr/>
        </p:nvSpPr>
        <p:spPr>
          <a:xfrm>
            <a:off x="7450150" y="4820745"/>
            <a:ext cx="3757507" cy="894946"/>
          </a:xfrm>
          <a:prstGeom prst="rect">
            <a:avLst/>
          </a:prstGeom>
          <a:noFill/>
          <a:ln>
            <a:noFill/>
          </a:ln>
        </p:spPr>
        <p:txBody>
          <a:bodyPr spcFirstLastPara="1" wrap="square" lIns="0" tIns="8467" rIns="0" bIns="0" anchor="t" anchorCtr="0">
            <a:spAutoFit/>
          </a:bodyPr>
          <a:lstStyle/>
          <a:p>
            <a:pPr marL="8467" marR="3387">
              <a:lnSpc>
                <a:spcPct val="120000"/>
              </a:lnSpc>
            </a:pPr>
            <a:r>
              <a:rPr lang="en-US" sz="1200" dirty="0" err="1">
                <a:solidFill>
                  <a:srgbClr val="334155"/>
                </a:solidFill>
                <a:latin typeface="Tahoma" panose="020B0604030504040204"/>
                <a:ea typeface="Tahoma" panose="020B0604030504040204"/>
                <a:cs typeface="Tahoma" panose="020B0604030504040204"/>
                <a:sym typeface="Tahoma" panose="020B0604030504040204"/>
              </a:rPr>
              <a:t>Kerangka</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pembelajaran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sebagai</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panduan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sistematis</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dalam</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menyusun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desain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pembelajaran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yaitu</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praktik</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pedagogis</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kemitraan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pembelajaran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lingkungan</a:t>
            </a:r>
            <a:r>
              <a:rPr lang="en-US" sz="1200" dirty="0">
                <a:solidFill>
                  <a:srgbClr val="334155"/>
                </a:solidFill>
                <a:latin typeface="Tahoma" panose="020B0604030504040204"/>
                <a:ea typeface="Tahoma" panose="020B0604030504040204"/>
                <a:cs typeface="Tahoma" panose="020B0604030504040204"/>
                <a:sym typeface="Tahoma" panose="020B0604030504040204"/>
              </a:rPr>
              <a:t> </a:t>
            </a:r>
            <a:r>
              <a:rPr lang="en-US" sz="1200" dirty="0" err="1">
                <a:solidFill>
                  <a:srgbClr val="334155"/>
                </a:solidFill>
                <a:latin typeface="Tahoma" panose="020B0604030504040204"/>
                <a:ea typeface="Tahoma" panose="020B0604030504040204"/>
                <a:cs typeface="Tahoma" panose="020B0604030504040204"/>
                <a:sym typeface="Tahoma" panose="020B0604030504040204"/>
              </a:rPr>
              <a:t>pembelajaran</a:t>
            </a:r>
            <a:r>
              <a:rPr lang="en-US" sz="1200" dirty="0">
                <a:solidFill>
                  <a:srgbClr val="334155"/>
                </a:solidFill>
                <a:latin typeface="Tahoma" panose="020B0604030504040204"/>
                <a:ea typeface="Tahoma" panose="020B0604030504040204"/>
                <a:cs typeface="Tahoma" panose="020B0604030504040204"/>
                <a:sym typeface="Tahoma" panose="020B0604030504040204"/>
              </a:rPr>
              <a:t>, dan </a:t>
            </a:r>
            <a:r>
              <a:rPr lang="en-US" sz="1200" dirty="0" err="1">
                <a:solidFill>
                  <a:srgbClr val="334155"/>
                </a:solidFill>
                <a:latin typeface="Tahoma" panose="020B0604030504040204"/>
                <a:ea typeface="Tahoma" panose="020B0604030504040204"/>
                <a:cs typeface="Tahoma" panose="020B0604030504040204"/>
                <a:sym typeface="Tahoma" panose="020B0604030504040204"/>
              </a:rPr>
              <a:t>pemanfaatan</a:t>
            </a:r>
            <a:r>
              <a:rPr lang="en-US" sz="1200" dirty="0">
                <a:solidFill>
                  <a:srgbClr val="334155"/>
                </a:solidFill>
                <a:latin typeface="Tahoma" panose="020B0604030504040204"/>
                <a:ea typeface="Tahoma" panose="020B0604030504040204"/>
                <a:cs typeface="Tahoma" panose="020B0604030504040204"/>
                <a:sym typeface="Tahoma" panose="020B0604030504040204"/>
              </a:rPr>
              <a:t> digital</a:t>
            </a:r>
            <a:endParaRPr sz="1200" dirty="0">
              <a:latin typeface="Tahoma" panose="020B0604030504040204"/>
              <a:ea typeface="Tahoma" panose="020B0604030504040204"/>
              <a:cs typeface="Tahoma" panose="020B0604030504040204"/>
              <a:sym typeface="Tahoma" panose="020B0604030504040204"/>
            </a:endParaRPr>
          </a:p>
        </p:txBody>
      </p:sp>
      <p:sp>
        <p:nvSpPr>
          <p:cNvPr id="280" name="Google Shape;280;p19"/>
          <p:cNvSpPr txBox="1"/>
          <p:nvPr/>
        </p:nvSpPr>
        <p:spPr>
          <a:xfrm>
            <a:off x="5817032" y="1533399"/>
            <a:ext cx="1440180" cy="768317"/>
          </a:xfrm>
          <a:prstGeom prst="rect">
            <a:avLst/>
          </a:prstGeom>
          <a:noFill/>
          <a:ln w="38075" cap="flat" cmpd="sng">
            <a:solidFill>
              <a:srgbClr val="209BD8"/>
            </a:solidFill>
            <a:prstDash val="solid"/>
            <a:round/>
            <a:headEnd type="none" w="sm" len="sm"/>
            <a:tailEnd type="none" w="sm" len="sm"/>
          </a:ln>
        </p:spPr>
        <p:txBody>
          <a:bodyPr spcFirstLastPara="1" wrap="square" lIns="0" tIns="129950" rIns="0" bIns="0" anchor="t" anchorCtr="0">
            <a:spAutoFit/>
          </a:bodyPr>
          <a:lstStyle/>
          <a:p>
            <a:pPr marL="120233" marR="281954">
              <a:lnSpc>
                <a:spcPct val="115000"/>
              </a:lnSpc>
            </a:pPr>
            <a:r>
              <a:rPr lang="en-US" sz="1200" b="1">
                <a:solidFill>
                  <a:srgbClr val="0F172A"/>
                </a:solidFill>
                <a:latin typeface="Tahoma" panose="020B0604030504040204"/>
                <a:ea typeface="Tahoma" panose="020B0604030504040204"/>
                <a:cs typeface="Tahoma" panose="020B0604030504040204"/>
                <a:sym typeface="Tahoma" panose="020B0604030504040204"/>
              </a:rPr>
              <a:t>Dimensi Profil Lulusan</a:t>
            </a:r>
            <a:endParaRPr sz="1200">
              <a:latin typeface="Tahoma" panose="020B0604030504040204"/>
              <a:ea typeface="Tahoma" panose="020B0604030504040204"/>
              <a:cs typeface="Tahoma" panose="020B0604030504040204"/>
              <a:sym typeface="Tahoma" panose="020B0604030504040204"/>
            </a:endParaRPr>
          </a:p>
        </p:txBody>
      </p:sp>
      <p:sp>
        <p:nvSpPr>
          <p:cNvPr id="281" name="Google Shape;281;p19"/>
          <p:cNvSpPr txBox="1"/>
          <p:nvPr/>
        </p:nvSpPr>
        <p:spPr>
          <a:xfrm>
            <a:off x="5826523" y="2653161"/>
            <a:ext cx="1440180" cy="520556"/>
          </a:xfrm>
          <a:prstGeom prst="rect">
            <a:avLst/>
          </a:prstGeom>
          <a:solidFill>
            <a:srgbClr val="209BD8"/>
          </a:solidFill>
          <a:ln>
            <a:noFill/>
          </a:ln>
        </p:spPr>
        <p:txBody>
          <a:bodyPr spcFirstLastPara="1" wrap="square" lIns="0" tIns="129950" rIns="0" bIns="0" anchor="t" anchorCtr="0">
            <a:spAutoFit/>
          </a:bodyPr>
          <a:lstStyle/>
          <a:p>
            <a:pPr marL="120233" marR="297195">
              <a:lnSpc>
                <a:spcPct val="115000"/>
              </a:lnSpc>
            </a:pPr>
            <a:r>
              <a:rPr lang="en-US" sz="1100" b="1" dirty="0" err="1">
                <a:solidFill>
                  <a:srgbClr val="FFFFFF"/>
                </a:solidFill>
                <a:latin typeface="Tahoma" panose="020B0604030504040204"/>
                <a:ea typeface="Tahoma" panose="020B0604030504040204"/>
                <a:cs typeface="Tahoma" panose="020B0604030504040204"/>
                <a:sym typeface="Tahoma" panose="020B0604030504040204"/>
              </a:rPr>
              <a:t>Prinsip</a:t>
            </a:r>
            <a:r>
              <a:rPr lang="en-US" sz="1100" b="1" dirty="0">
                <a:solidFill>
                  <a:srgbClr val="FFFFFF"/>
                </a:solidFill>
                <a:latin typeface="Tahoma" panose="020B0604030504040204"/>
                <a:ea typeface="Tahoma" panose="020B0604030504040204"/>
                <a:cs typeface="Tahoma" panose="020B0604030504040204"/>
                <a:sym typeface="Tahoma" panose="020B0604030504040204"/>
              </a:rPr>
              <a:t> </a:t>
            </a:r>
            <a:r>
              <a:rPr lang="en-US" sz="1100" b="1" dirty="0" err="1">
                <a:solidFill>
                  <a:srgbClr val="FFFFFF"/>
                </a:solidFill>
                <a:latin typeface="Tahoma" panose="020B0604030504040204"/>
                <a:ea typeface="Tahoma" panose="020B0604030504040204"/>
                <a:cs typeface="Tahoma" panose="020B0604030504040204"/>
                <a:sym typeface="Tahoma" panose="020B0604030504040204"/>
              </a:rPr>
              <a:t>Pembelajaran</a:t>
            </a:r>
            <a:endParaRPr sz="1100" dirty="0">
              <a:latin typeface="Tahoma" panose="020B0604030504040204"/>
              <a:ea typeface="Tahoma" panose="020B0604030504040204"/>
              <a:cs typeface="Tahoma" panose="020B0604030504040204"/>
              <a:sym typeface="Tahoma" panose="020B0604030504040204"/>
            </a:endParaRPr>
          </a:p>
        </p:txBody>
      </p:sp>
      <p:sp>
        <p:nvSpPr>
          <p:cNvPr id="282" name="Google Shape;282;p19"/>
          <p:cNvSpPr txBox="1"/>
          <p:nvPr/>
        </p:nvSpPr>
        <p:spPr>
          <a:xfrm>
            <a:off x="5826523" y="3772922"/>
            <a:ext cx="1440180" cy="520556"/>
          </a:xfrm>
          <a:prstGeom prst="rect">
            <a:avLst/>
          </a:prstGeom>
          <a:solidFill>
            <a:srgbClr val="FCE692"/>
          </a:solidFill>
          <a:ln>
            <a:noFill/>
          </a:ln>
        </p:spPr>
        <p:txBody>
          <a:bodyPr spcFirstLastPara="1" wrap="square" lIns="0" tIns="129950" rIns="0" bIns="0" anchor="t" anchorCtr="0">
            <a:spAutoFit/>
          </a:bodyPr>
          <a:lstStyle/>
          <a:p>
            <a:pPr marL="120233" marR="394566">
              <a:lnSpc>
                <a:spcPct val="115000"/>
              </a:lnSpc>
            </a:pPr>
            <a:r>
              <a:rPr lang="en-US" sz="1100" b="1" dirty="0" err="1">
                <a:solidFill>
                  <a:srgbClr val="0F172A"/>
                </a:solidFill>
                <a:latin typeface="Tahoma" panose="020B0604030504040204"/>
                <a:ea typeface="Tahoma" panose="020B0604030504040204"/>
                <a:cs typeface="Tahoma" panose="020B0604030504040204"/>
                <a:sym typeface="Tahoma" panose="020B0604030504040204"/>
              </a:rPr>
              <a:t>Pengalaman</a:t>
            </a:r>
            <a:r>
              <a:rPr lang="en-US" sz="1100" b="1" dirty="0">
                <a:solidFill>
                  <a:srgbClr val="0F172A"/>
                </a:solidFill>
                <a:latin typeface="Tahoma" panose="020B0604030504040204"/>
                <a:ea typeface="Tahoma" panose="020B0604030504040204"/>
                <a:cs typeface="Tahoma" panose="020B0604030504040204"/>
                <a:sym typeface="Tahoma" panose="020B0604030504040204"/>
              </a:rPr>
              <a:t> </a:t>
            </a:r>
            <a:r>
              <a:rPr lang="en-US" sz="1100" b="1" dirty="0" err="1">
                <a:solidFill>
                  <a:srgbClr val="0F172A"/>
                </a:solidFill>
                <a:latin typeface="Tahoma" panose="020B0604030504040204"/>
                <a:ea typeface="Tahoma" panose="020B0604030504040204"/>
                <a:cs typeface="Tahoma" panose="020B0604030504040204"/>
                <a:sym typeface="Tahoma" panose="020B0604030504040204"/>
              </a:rPr>
              <a:t>Belajar</a:t>
            </a:r>
            <a:endParaRPr sz="1100" dirty="0">
              <a:latin typeface="Tahoma" panose="020B0604030504040204"/>
              <a:ea typeface="Tahoma" panose="020B0604030504040204"/>
              <a:cs typeface="Tahoma" panose="020B0604030504040204"/>
              <a:sym typeface="Tahoma" panose="020B0604030504040204"/>
            </a:endParaRPr>
          </a:p>
        </p:txBody>
      </p:sp>
      <p:sp>
        <p:nvSpPr>
          <p:cNvPr id="283" name="Google Shape;283;p19"/>
          <p:cNvSpPr txBox="1"/>
          <p:nvPr/>
        </p:nvSpPr>
        <p:spPr>
          <a:xfrm>
            <a:off x="5817032" y="4892683"/>
            <a:ext cx="1440180" cy="520556"/>
          </a:xfrm>
          <a:prstGeom prst="rect">
            <a:avLst/>
          </a:prstGeom>
          <a:solidFill>
            <a:srgbClr val="064D81"/>
          </a:solidFill>
          <a:ln>
            <a:noFill/>
          </a:ln>
        </p:spPr>
        <p:txBody>
          <a:bodyPr spcFirstLastPara="1" wrap="square" lIns="0" tIns="129950" rIns="0" bIns="0" anchor="t" anchorCtr="0">
            <a:spAutoFit/>
          </a:bodyPr>
          <a:lstStyle/>
          <a:p>
            <a:pPr marL="120233" marR="297195">
              <a:lnSpc>
                <a:spcPct val="115000"/>
              </a:lnSpc>
            </a:pPr>
            <a:r>
              <a:rPr lang="en-US" sz="1100" b="1" dirty="0" err="1">
                <a:solidFill>
                  <a:srgbClr val="FFFFFF"/>
                </a:solidFill>
                <a:latin typeface="Tahoma" panose="020B0604030504040204"/>
                <a:ea typeface="Tahoma" panose="020B0604030504040204"/>
                <a:cs typeface="Tahoma" panose="020B0604030504040204"/>
                <a:sym typeface="Tahoma" panose="020B0604030504040204"/>
              </a:rPr>
              <a:t>Kerangka</a:t>
            </a:r>
            <a:r>
              <a:rPr lang="en-US" sz="1100" b="1" dirty="0">
                <a:solidFill>
                  <a:srgbClr val="FFFFFF"/>
                </a:solidFill>
                <a:latin typeface="Tahoma" panose="020B0604030504040204"/>
                <a:ea typeface="Tahoma" panose="020B0604030504040204"/>
                <a:cs typeface="Tahoma" panose="020B0604030504040204"/>
                <a:sym typeface="Tahoma" panose="020B0604030504040204"/>
              </a:rPr>
              <a:t> </a:t>
            </a:r>
            <a:r>
              <a:rPr lang="en-US" sz="1100" b="1" dirty="0" err="1">
                <a:solidFill>
                  <a:srgbClr val="FFFFFF"/>
                </a:solidFill>
                <a:latin typeface="Tahoma" panose="020B0604030504040204"/>
                <a:ea typeface="Tahoma" panose="020B0604030504040204"/>
                <a:cs typeface="Tahoma" panose="020B0604030504040204"/>
                <a:sym typeface="Tahoma" panose="020B0604030504040204"/>
              </a:rPr>
              <a:t>Pembelajaran</a:t>
            </a:r>
            <a:endParaRPr sz="1100" dirty="0">
              <a:latin typeface="Tahoma" panose="020B0604030504040204"/>
              <a:ea typeface="Tahoma" panose="020B0604030504040204"/>
              <a:cs typeface="Tahoma" panose="020B0604030504040204"/>
              <a:sym typeface="Tahoma" panose="020B0604030504040204"/>
            </a:endParaRPr>
          </a:p>
        </p:txBody>
      </p:sp>
      <p:grpSp>
        <p:nvGrpSpPr>
          <p:cNvPr id="284" name="Google Shape;284;p19"/>
          <p:cNvGrpSpPr/>
          <p:nvPr/>
        </p:nvGrpSpPr>
        <p:grpSpPr>
          <a:xfrm>
            <a:off x="3846232" y="1878658"/>
            <a:ext cx="1980293" cy="3413766"/>
            <a:chOff x="5769347" y="2817987"/>
            <a:chExt cx="2970440" cy="5120649"/>
          </a:xfrm>
        </p:grpSpPr>
        <p:sp>
          <p:nvSpPr>
            <p:cNvPr id="285" name="Google Shape;285;p19"/>
            <p:cNvSpPr/>
            <p:nvPr/>
          </p:nvSpPr>
          <p:spPr>
            <a:xfrm>
              <a:off x="5841547" y="2858849"/>
              <a:ext cx="2812415" cy="1332865"/>
            </a:xfrm>
            <a:custGeom>
              <a:avLst/>
              <a:gdLst/>
              <a:ahLst/>
              <a:cxnLst/>
              <a:rect l="l" t="t" r="r" b="b"/>
              <a:pathLst>
                <a:path w="2812415" h="1332864" extrusionOk="0">
                  <a:moveTo>
                    <a:pt x="2811801" y="0"/>
                  </a:moveTo>
                  <a:lnTo>
                    <a:pt x="1405900" y="0"/>
                  </a:lnTo>
                  <a:lnTo>
                    <a:pt x="1405900" y="1332299"/>
                  </a:lnTo>
                  <a:lnTo>
                    <a:pt x="0" y="1332299"/>
                  </a:lnTo>
                </a:path>
              </a:pathLst>
            </a:custGeom>
            <a:noFill/>
            <a:ln w="19025" cap="flat" cmpd="sng">
              <a:solidFill>
                <a:srgbClr val="334155"/>
              </a:solidFill>
              <a:prstDash val="lgDash"/>
              <a:round/>
              <a:headEnd type="none" w="sm" len="sm"/>
              <a:tailEnd type="none" w="sm" len="sm"/>
            </a:ln>
          </p:spPr>
          <p:txBody>
            <a:bodyPr spcFirstLastPara="1" wrap="square" lIns="0" tIns="0" rIns="0" bIns="0" anchor="t" anchorCtr="0">
              <a:noAutofit/>
            </a:bodyPr>
            <a:lstStyle/>
            <a:p>
              <a:endParaRPr sz="1200"/>
            </a:p>
          </p:txBody>
        </p:sp>
        <p:pic>
          <p:nvPicPr>
            <p:cNvPr id="286" name="Google Shape;286;p19"/>
            <p:cNvPicPr preferRelativeResize="0"/>
            <p:nvPr/>
          </p:nvPicPr>
          <p:blipFill rotWithShape="1">
            <a:blip r:embed="rId4"/>
            <a:srcRect/>
            <a:stretch>
              <a:fillRect/>
            </a:stretch>
          </p:blipFill>
          <p:spPr>
            <a:xfrm>
              <a:off x="8643824" y="2817987"/>
              <a:ext cx="81724" cy="81724"/>
            </a:xfrm>
            <a:prstGeom prst="rect">
              <a:avLst/>
            </a:prstGeom>
            <a:noFill/>
            <a:ln>
              <a:noFill/>
            </a:ln>
          </p:spPr>
        </p:pic>
        <p:pic>
          <p:nvPicPr>
            <p:cNvPr id="287" name="Google Shape;287;p19"/>
            <p:cNvPicPr preferRelativeResize="0"/>
            <p:nvPr/>
          </p:nvPicPr>
          <p:blipFill rotWithShape="1">
            <a:blip r:embed="rId5"/>
            <a:srcRect/>
            <a:stretch>
              <a:fillRect/>
            </a:stretch>
          </p:blipFill>
          <p:spPr>
            <a:xfrm>
              <a:off x="5769347" y="4150287"/>
              <a:ext cx="81724" cy="81723"/>
            </a:xfrm>
            <a:prstGeom prst="rect">
              <a:avLst/>
            </a:prstGeom>
            <a:noFill/>
            <a:ln>
              <a:noFill/>
            </a:ln>
          </p:spPr>
        </p:pic>
        <p:sp>
          <p:nvSpPr>
            <p:cNvPr id="288" name="Google Shape;288;p19"/>
            <p:cNvSpPr/>
            <p:nvPr/>
          </p:nvSpPr>
          <p:spPr>
            <a:xfrm>
              <a:off x="6698767" y="4540100"/>
              <a:ext cx="1969135" cy="44450"/>
            </a:xfrm>
            <a:custGeom>
              <a:avLst/>
              <a:gdLst/>
              <a:ahLst/>
              <a:cxnLst/>
              <a:rect l="l" t="t" r="r" b="b"/>
              <a:pathLst>
                <a:path w="1969134" h="44450" extrusionOk="0">
                  <a:moveTo>
                    <a:pt x="1968837" y="0"/>
                  </a:moveTo>
                  <a:lnTo>
                    <a:pt x="0" y="43881"/>
                  </a:lnTo>
                </a:path>
              </a:pathLst>
            </a:custGeom>
            <a:noFill/>
            <a:ln w="19025" cap="flat" cmpd="sng">
              <a:solidFill>
                <a:srgbClr val="334155"/>
              </a:solidFill>
              <a:prstDash val="lgDash"/>
              <a:round/>
              <a:headEnd type="none" w="sm" len="sm"/>
              <a:tailEnd type="none" w="sm" len="sm"/>
            </a:ln>
          </p:spPr>
          <p:txBody>
            <a:bodyPr spcFirstLastPara="1" wrap="square" lIns="0" tIns="0" rIns="0" bIns="0" anchor="t" anchorCtr="0">
              <a:noAutofit/>
            </a:bodyPr>
            <a:lstStyle/>
            <a:p>
              <a:endParaRPr sz="1200"/>
            </a:p>
          </p:txBody>
        </p:sp>
        <p:pic>
          <p:nvPicPr>
            <p:cNvPr id="289" name="Google Shape;289;p19"/>
            <p:cNvPicPr preferRelativeResize="0"/>
            <p:nvPr/>
          </p:nvPicPr>
          <p:blipFill rotWithShape="1">
            <a:blip r:embed="rId6"/>
            <a:srcRect/>
            <a:stretch>
              <a:fillRect/>
            </a:stretch>
          </p:blipFill>
          <p:spPr>
            <a:xfrm>
              <a:off x="8658079" y="4498547"/>
              <a:ext cx="81708" cy="81708"/>
            </a:xfrm>
            <a:prstGeom prst="rect">
              <a:avLst/>
            </a:prstGeom>
            <a:noFill/>
            <a:ln>
              <a:noFill/>
            </a:ln>
          </p:spPr>
        </p:pic>
        <p:pic>
          <p:nvPicPr>
            <p:cNvPr id="290" name="Google Shape;290;p19"/>
            <p:cNvPicPr preferRelativeResize="0"/>
            <p:nvPr/>
          </p:nvPicPr>
          <p:blipFill rotWithShape="1">
            <a:blip r:embed="rId7"/>
            <a:srcRect/>
            <a:stretch>
              <a:fillRect/>
            </a:stretch>
          </p:blipFill>
          <p:spPr>
            <a:xfrm>
              <a:off x="6626583" y="4543826"/>
              <a:ext cx="81708" cy="81708"/>
            </a:xfrm>
            <a:prstGeom prst="rect">
              <a:avLst/>
            </a:prstGeom>
            <a:noFill/>
            <a:ln>
              <a:noFill/>
            </a:ln>
          </p:spPr>
        </p:pic>
        <p:sp>
          <p:nvSpPr>
            <p:cNvPr id="291" name="Google Shape;291;p19"/>
            <p:cNvSpPr/>
            <p:nvPr/>
          </p:nvSpPr>
          <p:spPr>
            <a:xfrm>
              <a:off x="7297584" y="6218133"/>
              <a:ext cx="1370330" cy="0"/>
            </a:xfrm>
            <a:custGeom>
              <a:avLst/>
              <a:gdLst/>
              <a:ahLst/>
              <a:cxnLst/>
              <a:rect l="l" t="t" r="r" b="b"/>
              <a:pathLst>
                <a:path w="1370329" h="120000" extrusionOk="0">
                  <a:moveTo>
                    <a:pt x="1370001" y="0"/>
                  </a:moveTo>
                  <a:lnTo>
                    <a:pt x="0" y="0"/>
                  </a:lnTo>
                </a:path>
              </a:pathLst>
            </a:custGeom>
            <a:noFill/>
            <a:ln w="19025" cap="flat" cmpd="sng">
              <a:solidFill>
                <a:srgbClr val="334155"/>
              </a:solidFill>
              <a:prstDash val="lgDash"/>
              <a:round/>
              <a:headEnd type="none" w="sm" len="sm"/>
              <a:tailEnd type="none" w="sm" len="sm"/>
            </a:ln>
          </p:spPr>
          <p:txBody>
            <a:bodyPr spcFirstLastPara="1" wrap="square" lIns="0" tIns="0" rIns="0" bIns="0" anchor="t" anchorCtr="0">
              <a:noAutofit/>
            </a:bodyPr>
            <a:lstStyle/>
            <a:p>
              <a:endParaRPr sz="1200"/>
            </a:p>
          </p:txBody>
        </p:sp>
        <p:pic>
          <p:nvPicPr>
            <p:cNvPr id="292" name="Google Shape;292;p19"/>
            <p:cNvPicPr preferRelativeResize="0"/>
            <p:nvPr/>
          </p:nvPicPr>
          <p:blipFill rotWithShape="1">
            <a:blip r:embed="rId4"/>
            <a:srcRect/>
            <a:stretch>
              <a:fillRect/>
            </a:stretch>
          </p:blipFill>
          <p:spPr>
            <a:xfrm>
              <a:off x="8658061" y="6177271"/>
              <a:ext cx="81724" cy="81724"/>
            </a:xfrm>
            <a:prstGeom prst="rect">
              <a:avLst/>
            </a:prstGeom>
            <a:noFill/>
            <a:ln>
              <a:noFill/>
            </a:ln>
          </p:spPr>
        </p:pic>
        <p:pic>
          <p:nvPicPr>
            <p:cNvPr id="293" name="Google Shape;293;p19"/>
            <p:cNvPicPr preferRelativeResize="0"/>
            <p:nvPr/>
          </p:nvPicPr>
          <p:blipFill rotWithShape="1">
            <a:blip r:embed="rId4"/>
            <a:srcRect/>
            <a:stretch>
              <a:fillRect/>
            </a:stretch>
          </p:blipFill>
          <p:spPr>
            <a:xfrm>
              <a:off x="7225385" y="6177271"/>
              <a:ext cx="81723" cy="81724"/>
            </a:xfrm>
            <a:prstGeom prst="rect">
              <a:avLst/>
            </a:prstGeom>
            <a:noFill/>
            <a:ln>
              <a:noFill/>
            </a:ln>
          </p:spPr>
        </p:pic>
        <p:sp>
          <p:nvSpPr>
            <p:cNvPr id="294" name="Google Shape;294;p19"/>
            <p:cNvSpPr/>
            <p:nvPr/>
          </p:nvSpPr>
          <p:spPr>
            <a:xfrm>
              <a:off x="7052647" y="7897774"/>
              <a:ext cx="1600835" cy="0"/>
            </a:xfrm>
            <a:custGeom>
              <a:avLst/>
              <a:gdLst/>
              <a:ahLst/>
              <a:cxnLst/>
              <a:rect l="l" t="t" r="r" b="b"/>
              <a:pathLst>
                <a:path w="1600834" h="120000" extrusionOk="0">
                  <a:moveTo>
                    <a:pt x="1600701" y="0"/>
                  </a:moveTo>
                  <a:lnTo>
                    <a:pt x="0" y="0"/>
                  </a:lnTo>
                </a:path>
              </a:pathLst>
            </a:custGeom>
            <a:noFill/>
            <a:ln w="19025" cap="flat" cmpd="sng">
              <a:solidFill>
                <a:srgbClr val="334155"/>
              </a:solidFill>
              <a:prstDash val="lgDash"/>
              <a:round/>
              <a:headEnd type="none" w="sm" len="sm"/>
              <a:tailEnd type="none" w="sm" len="sm"/>
            </a:ln>
          </p:spPr>
          <p:txBody>
            <a:bodyPr spcFirstLastPara="1" wrap="square" lIns="0" tIns="0" rIns="0" bIns="0" anchor="t" anchorCtr="0">
              <a:noAutofit/>
            </a:bodyPr>
            <a:lstStyle/>
            <a:p>
              <a:endParaRPr sz="1200"/>
            </a:p>
          </p:txBody>
        </p:sp>
        <p:pic>
          <p:nvPicPr>
            <p:cNvPr id="295" name="Google Shape;295;p19"/>
            <p:cNvPicPr preferRelativeResize="0"/>
            <p:nvPr/>
          </p:nvPicPr>
          <p:blipFill rotWithShape="1">
            <a:blip r:embed="rId4"/>
            <a:srcRect/>
            <a:stretch>
              <a:fillRect/>
            </a:stretch>
          </p:blipFill>
          <p:spPr>
            <a:xfrm>
              <a:off x="8643824" y="7856912"/>
              <a:ext cx="81724" cy="81724"/>
            </a:xfrm>
            <a:prstGeom prst="rect">
              <a:avLst/>
            </a:prstGeom>
            <a:noFill/>
            <a:ln>
              <a:noFill/>
            </a:ln>
          </p:spPr>
        </p:pic>
        <p:pic>
          <p:nvPicPr>
            <p:cNvPr id="296" name="Google Shape;296;p19"/>
            <p:cNvPicPr preferRelativeResize="0"/>
            <p:nvPr/>
          </p:nvPicPr>
          <p:blipFill rotWithShape="1">
            <a:blip r:embed="rId4"/>
            <a:srcRect/>
            <a:stretch>
              <a:fillRect/>
            </a:stretch>
          </p:blipFill>
          <p:spPr>
            <a:xfrm>
              <a:off x="6980448" y="7856912"/>
              <a:ext cx="81723" cy="81724"/>
            </a:xfrm>
            <a:prstGeom prst="rect">
              <a:avLst/>
            </a:prstGeom>
            <a:noFill/>
            <a:ln>
              <a:noFill/>
            </a:ln>
          </p:spPr>
        </p:pic>
      </p:grpSp>
      <p:sp>
        <p:nvSpPr>
          <p:cNvPr id="297" name="Google Shape;297;p19"/>
          <p:cNvSpPr txBox="1"/>
          <p:nvPr/>
        </p:nvSpPr>
        <p:spPr>
          <a:xfrm>
            <a:off x="804333" y="6211202"/>
            <a:ext cx="5042747" cy="304770"/>
          </a:xfrm>
          <a:prstGeom prst="rect">
            <a:avLst/>
          </a:prstGeom>
          <a:noFill/>
          <a:ln>
            <a:noFill/>
          </a:ln>
        </p:spPr>
        <p:txBody>
          <a:bodyPr spcFirstLastPara="1" wrap="square" lIns="0" tIns="32583" rIns="0" bIns="0" anchor="t" anchorCtr="0">
            <a:spAutoFit/>
          </a:bodyPr>
          <a:lstStyle/>
          <a:p>
            <a:pPr marL="8467"/>
            <a:r>
              <a:rPr lang="en-US" sz="800">
                <a:solidFill>
                  <a:srgbClr val="334155"/>
                </a:solidFill>
                <a:latin typeface="Tahoma" panose="020B0604030504040204"/>
                <a:ea typeface="Tahoma" panose="020B0604030504040204"/>
                <a:cs typeface="Tahoma" panose="020B0604030504040204"/>
                <a:sym typeface="Tahoma" panose="020B0604030504040204"/>
              </a:rPr>
              <a:t>Empat Kerangka Pembelajaran diadaptasi dari Four Elements of Learning Design</a:t>
            </a:r>
            <a:endParaRPr sz="800">
              <a:latin typeface="Tahoma" panose="020B0604030504040204"/>
              <a:ea typeface="Tahoma" panose="020B0604030504040204"/>
              <a:cs typeface="Tahoma" panose="020B0604030504040204"/>
              <a:sym typeface="Tahoma" panose="020B0604030504040204"/>
            </a:endParaRPr>
          </a:p>
          <a:p>
            <a:pPr marL="8467">
              <a:spcBef>
                <a:spcPts val="193"/>
              </a:spcBef>
            </a:pPr>
            <a:r>
              <a:rPr lang="en-US" sz="800">
                <a:solidFill>
                  <a:srgbClr val="334155"/>
                </a:solidFill>
                <a:latin typeface="Tahoma" panose="020B0604030504040204"/>
                <a:ea typeface="Tahoma" panose="020B0604030504040204"/>
                <a:cs typeface="Tahoma" panose="020B0604030504040204"/>
                <a:sym typeface="Tahoma" panose="020B0604030504040204"/>
              </a:rPr>
              <a:t>© copyright 2018 Education in Motion (New Pedagogies for Deep Learning) </a:t>
            </a:r>
            <a:r>
              <a:rPr lang="en-US" sz="800" u="sng">
                <a:solidFill>
                  <a:srgbClr val="0097A7"/>
                </a:solidFill>
                <a:latin typeface="Tahoma" panose="020B0604030504040204"/>
                <a:ea typeface="Tahoma" panose="020B0604030504040204"/>
                <a:cs typeface="Tahoma" panose="020B0604030504040204"/>
                <a:sym typeface="Tahoma" panose="020B0604030504040204"/>
              </a:rPr>
              <a:t>https://deep- learning.global</a:t>
            </a:r>
            <a:endParaRPr sz="800">
              <a:latin typeface="Tahoma" panose="020B0604030504040204"/>
              <a:ea typeface="Tahoma" panose="020B0604030504040204"/>
              <a:cs typeface="Tahoma" panose="020B0604030504040204"/>
              <a:sym typeface="Tahoma" panose="020B0604030504040204"/>
            </a:endParaRPr>
          </a:p>
        </p:txBody>
      </p:sp>
      <p:sp>
        <p:nvSpPr>
          <p:cNvPr id="298" name="Google Shape;298;p19"/>
          <p:cNvSpPr txBox="1">
            <a:spLocks noGrp="1"/>
          </p:cNvSpPr>
          <p:nvPr>
            <p:ph type="sldNum" idx="12"/>
          </p:nvPr>
        </p:nvSpPr>
        <p:spPr>
          <a:xfrm>
            <a:off x="7058499" y="6467496"/>
            <a:ext cx="4375573" cy="148261"/>
          </a:xfrm>
          <a:prstGeom prst="rect">
            <a:avLst/>
          </a:prstGeom>
          <a:noFill/>
          <a:ln>
            <a:noFill/>
          </a:ln>
        </p:spPr>
        <p:txBody>
          <a:bodyPr spcFirstLastPara="1" vert="horz" wrap="square" lIns="0" tIns="4650" rIns="0" bIns="0" rtlCol="0" anchor="t" anchorCtr="0">
            <a:spAutoFit/>
          </a:bodyPr>
          <a:lstStyle/>
          <a:p>
            <a:pPr marL="10161" algn="l"/>
            <a:r>
              <a:rPr lang="en-US"/>
              <a:t>Pembelajaran Mendalam Menuju Pendidikan Bermutu untuk Semua </a:t>
            </a:r>
            <a:r>
              <a:rPr lang="en-US">
                <a:latin typeface="Calibri" panose="020F0502020204030204"/>
                <a:ea typeface="Calibri" panose="020F0502020204030204"/>
                <a:cs typeface="Calibri" panose="020F0502020204030204"/>
                <a:sym typeface="Calibri" panose="020F0502020204030204"/>
              </a:rPr>
              <a:t>• </a:t>
            </a:r>
            <a:r>
              <a:rPr lang="en-US" b="1">
                <a:latin typeface="Tahoma" panose="020B0604030504040204"/>
                <a:ea typeface="Tahoma" panose="020B0604030504040204"/>
                <a:cs typeface="Tahoma" panose="020B0604030504040204"/>
                <a:sym typeface="Tahoma" panose="020B0604030504040204"/>
              </a:rPr>
              <a:t>Hal. </a:t>
            </a:r>
            <a:fld id="{00000000-1234-1234-1234-123412341234}" type="slidenum">
              <a:rPr lang="en-US" b="1">
                <a:latin typeface="Tahoma" panose="020B0604030504040204"/>
                <a:ea typeface="Tahoma" panose="020B0604030504040204"/>
                <a:cs typeface="Tahoma" panose="020B0604030504040204"/>
                <a:sym typeface="Tahoma" panose="020B0604030504040204"/>
              </a:rPr>
              <a:pPr marL="10161" algn="l"/>
              <a:t>12</a:t>
            </a:fld>
            <a:endParaRPr b="1">
              <a:latin typeface="Tahoma" panose="020B0604030504040204"/>
              <a:ea typeface="Tahoma" panose="020B0604030504040204"/>
              <a:cs typeface="Tahoma" panose="020B0604030504040204"/>
              <a:sym typeface="Tahoma" panose="020B06040305040402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88026-8A29-456F-BFFA-6C90B1EB52AA}"/>
              </a:ext>
            </a:extLst>
          </p:cNvPr>
          <p:cNvSpPr>
            <a:spLocks noGrp="1"/>
          </p:cNvSpPr>
          <p:nvPr>
            <p:ph type="title"/>
          </p:nvPr>
        </p:nvSpPr>
        <p:spPr>
          <a:xfrm>
            <a:off x="1545771" y="582168"/>
            <a:ext cx="9214516" cy="571718"/>
          </a:xfrm>
        </p:spPr>
        <p:txBody>
          <a:bodyPr/>
          <a:lstStyle/>
          <a:p>
            <a:r>
              <a:rPr lang="en-US" dirty="0"/>
              <a:t>8 </a:t>
            </a:r>
            <a:r>
              <a:rPr lang="en-US" dirty="0" err="1"/>
              <a:t>Dimensi</a:t>
            </a:r>
            <a:r>
              <a:rPr lang="en-US" dirty="0"/>
              <a:t> </a:t>
            </a:r>
            <a:r>
              <a:rPr lang="en-US" dirty="0" err="1"/>
              <a:t>Profil</a:t>
            </a:r>
            <a:r>
              <a:rPr lang="en-US" dirty="0"/>
              <a:t> </a:t>
            </a:r>
            <a:r>
              <a:rPr lang="en-US" dirty="0" err="1"/>
              <a:t>Kelulusan</a:t>
            </a:r>
            <a:r>
              <a:rPr lang="en-US" dirty="0"/>
              <a:t> </a:t>
            </a:r>
            <a:endParaRPr lang="en-ID" dirty="0"/>
          </a:p>
        </p:txBody>
      </p:sp>
      <p:sp>
        <p:nvSpPr>
          <p:cNvPr id="3" name="Text Placeholder 2">
            <a:extLst>
              <a:ext uri="{FF2B5EF4-FFF2-40B4-BE49-F238E27FC236}">
                <a16:creationId xmlns:a16="http://schemas.microsoft.com/office/drawing/2014/main" id="{8A70E556-8AF1-465E-97A9-D85D5E05F775}"/>
              </a:ext>
            </a:extLst>
          </p:cNvPr>
          <p:cNvSpPr>
            <a:spLocks noGrp="1"/>
          </p:cNvSpPr>
          <p:nvPr>
            <p:ph type="body" idx="1"/>
          </p:nvPr>
        </p:nvSpPr>
        <p:spPr>
          <a:xfrm>
            <a:off x="2754156" y="1421045"/>
            <a:ext cx="8588758" cy="2880789"/>
          </a:xfrm>
        </p:spPr>
        <p:txBody>
          <a:bodyPr/>
          <a:lstStyle/>
          <a:p>
            <a:r>
              <a:rPr lang="en-US" sz="2400" dirty="0"/>
              <a:t>1</a:t>
            </a:r>
            <a:r>
              <a:rPr lang="en-US" sz="2400" dirty="0">
                <a:solidFill>
                  <a:srgbClr val="334155"/>
                </a:solidFill>
                <a:latin typeface="Tahoma" panose="020B0604030504040204"/>
                <a:ea typeface="Tahoma" panose="020B0604030504040204"/>
                <a:cs typeface="Tahoma" panose="020B0604030504040204"/>
                <a:sym typeface="Tahoma" panose="020B0604030504040204"/>
              </a:rPr>
              <a:t>  </a:t>
            </a:r>
            <a:r>
              <a:rPr lang="en-US" sz="2400" dirty="0" err="1">
                <a:solidFill>
                  <a:srgbClr val="334155"/>
                </a:solidFill>
              </a:rPr>
              <a:t>K</a:t>
            </a:r>
            <a:r>
              <a:rPr lang="en-US" sz="2400" dirty="0" err="1">
                <a:solidFill>
                  <a:srgbClr val="334155"/>
                </a:solidFill>
                <a:latin typeface="Tahoma" panose="020B0604030504040204"/>
                <a:ea typeface="Tahoma" panose="020B0604030504040204"/>
                <a:cs typeface="Tahoma" panose="020B0604030504040204"/>
                <a:sym typeface="Tahoma" panose="020B0604030504040204"/>
              </a:rPr>
              <a:t>eimanan</a:t>
            </a:r>
            <a:r>
              <a:rPr lang="en-US" sz="2400" dirty="0">
                <a:solidFill>
                  <a:srgbClr val="334155"/>
                </a:solidFill>
                <a:latin typeface="Tahoma" panose="020B0604030504040204"/>
                <a:ea typeface="Tahoma" panose="020B0604030504040204"/>
                <a:cs typeface="Tahoma" panose="020B0604030504040204"/>
                <a:sym typeface="Tahoma" panose="020B0604030504040204"/>
              </a:rPr>
              <a:t> dan </a:t>
            </a:r>
            <a:r>
              <a:rPr lang="en-US" sz="2400" dirty="0" err="1">
                <a:solidFill>
                  <a:srgbClr val="334155"/>
                </a:solidFill>
                <a:latin typeface="Tahoma" panose="020B0604030504040204"/>
                <a:ea typeface="Tahoma" panose="020B0604030504040204"/>
                <a:cs typeface="Tahoma" panose="020B0604030504040204"/>
                <a:sym typeface="Tahoma" panose="020B0604030504040204"/>
              </a:rPr>
              <a:t>ketakwaan</a:t>
            </a:r>
            <a:r>
              <a:rPr lang="en-US" sz="2400" dirty="0">
                <a:solidFill>
                  <a:srgbClr val="334155"/>
                </a:solidFill>
                <a:latin typeface="Tahoma" panose="020B0604030504040204"/>
                <a:ea typeface="Tahoma" panose="020B0604030504040204"/>
                <a:cs typeface="Tahoma" panose="020B0604030504040204"/>
                <a:sym typeface="Tahoma" panose="020B0604030504040204"/>
              </a:rPr>
              <a:t> </a:t>
            </a:r>
            <a:r>
              <a:rPr lang="en-US" sz="2400" dirty="0" err="1">
                <a:solidFill>
                  <a:srgbClr val="334155"/>
                </a:solidFill>
                <a:latin typeface="Tahoma" panose="020B0604030504040204"/>
                <a:ea typeface="Tahoma" panose="020B0604030504040204"/>
                <a:cs typeface="Tahoma" panose="020B0604030504040204"/>
                <a:sym typeface="Tahoma" panose="020B0604030504040204"/>
              </a:rPr>
              <a:t>terhadap</a:t>
            </a:r>
            <a:r>
              <a:rPr lang="en-US" sz="2400" dirty="0">
                <a:solidFill>
                  <a:srgbClr val="334155"/>
                </a:solidFill>
                <a:latin typeface="Tahoma" panose="020B0604030504040204"/>
                <a:ea typeface="Tahoma" panose="020B0604030504040204"/>
                <a:cs typeface="Tahoma" panose="020B0604030504040204"/>
                <a:sym typeface="Tahoma" panose="020B0604030504040204"/>
              </a:rPr>
              <a:t> </a:t>
            </a:r>
            <a:r>
              <a:rPr lang="en-US" sz="2400" dirty="0" err="1">
                <a:solidFill>
                  <a:srgbClr val="334155"/>
                </a:solidFill>
                <a:latin typeface="Tahoma" panose="020B0604030504040204"/>
                <a:ea typeface="Tahoma" panose="020B0604030504040204"/>
                <a:cs typeface="Tahoma" panose="020B0604030504040204"/>
                <a:sym typeface="Tahoma" panose="020B0604030504040204"/>
              </a:rPr>
              <a:t>Tuhan</a:t>
            </a:r>
            <a:r>
              <a:rPr lang="en-US" sz="2400" dirty="0">
                <a:solidFill>
                  <a:srgbClr val="334155"/>
                </a:solidFill>
                <a:latin typeface="Tahoma" panose="020B0604030504040204"/>
                <a:ea typeface="Tahoma" panose="020B0604030504040204"/>
                <a:cs typeface="Tahoma" panose="020B0604030504040204"/>
                <a:sym typeface="Tahoma" panose="020B0604030504040204"/>
              </a:rPr>
              <a:t> YME, </a:t>
            </a:r>
          </a:p>
          <a:p>
            <a:r>
              <a:rPr lang="en-US" sz="2400" dirty="0">
                <a:solidFill>
                  <a:srgbClr val="334155"/>
                </a:solidFill>
              </a:rPr>
              <a:t>2. </a:t>
            </a:r>
            <a:r>
              <a:rPr lang="en-US" sz="2400" dirty="0" err="1">
                <a:solidFill>
                  <a:srgbClr val="334155"/>
                </a:solidFill>
              </a:rPr>
              <a:t>K</a:t>
            </a:r>
            <a:r>
              <a:rPr lang="en-US" sz="2400" dirty="0" err="1">
                <a:solidFill>
                  <a:srgbClr val="334155"/>
                </a:solidFill>
                <a:latin typeface="Tahoma" panose="020B0604030504040204"/>
                <a:ea typeface="Tahoma" panose="020B0604030504040204"/>
                <a:cs typeface="Tahoma" panose="020B0604030504040204"/>
                <a:sym typeface="Tahoma" panose="020B0604030504040204"/>
              </a:rPr>
              <a:t>ewargaan</a:t>
            </a:r>
            <a:r>
              <a:rPr lang="en-US" sz="2400" dirty="0">
                <a:solidFill>
                  <a:srgbClr val="334155"/>
                </a:solidFill>
                <a:latin typeface="Tahoma" panose="020B0604030504040204"/>
                <a:ea typeface="Tahoma" panose="020B0604030504040204"/>
                <a:cs typeface="Tahoma" panose="020B0604030504040204"/>
                <a:sym typeface="Tahoma" panose="020B0604030504040204"/>
              </a:rPr>
              <a:t>,</a:t>
            </a:r>
          </a:p>
          <a:p>
            <a:r>
              <a:rPr lang="en-US" sz="2400" dirty="0">
                <a:solidFill>
                  <a:srgbClr val="334155"/>
                </a:solidFill>
              </a:rPr>
              <a:t>3.</a:t>
            </a:r>
            <a:r>
              <a:rPr lang="en-US" sz="2400" dirty="0">
                <a:solidFill>
                  <a:srgbClr val="334155"/>
                </a:solidFill>
                <a:latin typeface="Tahoma" panose="020B0604030504040204"/>
                <a:ea typeface="Tahoma" panose="020B0604030504040204"/>
                <a:cs typeface="Tahoma" panose="020B0604030504040204"/>
                <a:sym typeface="Tahoma" panose="020B0604030504040204"/>
              </a:rPr>
              <a:t> </a:t>
            </a:r>
            <a:r>
              <a:rPr lang="en-US" sz="2400" dirty="0" err="1">
                <a:solidFill>
                  <a:srgbClr val="334155"/>
                </a:solidFill>
              </a:rPr>
              <a:t>K</a:t>
            </a:r>
            <a:r>
              <a:rPr lang="en-US" sz="2400" dirty="0" err="1">
                <a:solidFill>
                  <a:srgbClr val="334155"/>
                </a:solidFill>
                <a:latin typeface="Tahoma" panose="020B0604030504040204"/>
                <a:ea typeface="Tahoma" panose="020B0604030504040204"/>
                <a:cs typeface="Tahoma" panose="020B0604030504040204"/>
                <a:sym typeface="Tahoma" panose="020B0604030504040204"/>
              </a:rPr>
              <a:t>reativitas</a:t>
            </a:r>
            <a:r>
              <a:rPr lang="en-US" sz="2400" dirty="0">
                <a:solidFill>
                  <a:srgbClr val="334155"/>
                </a:solidFill>
                <a:latin typeface="Tahoma" panose="020B0604030504040204"/>
                <a:ea typeface="Tahoma" panose="020B0604030504040204"/>
                <a:cs typeface="Tahoma" panose="020B0604030504040204"/>
                <a:sym typeface="Tahoma" panose="020B0604030504040204"/>
              </a:rPr>
              <a:t>, </a:t>
            </a:r>
          </a:p>
          <a:p>
            <a:r>
              <a:rPr lang="en-US" sz="2400" dirty="0">
                <a:solidFill>
                  <a:srgbClr val="334155"/>
                </a:solidFill>
              </a:rPr>
              <a:t>4. </a:t>
            </a:r>
            <a:r>
              <a:rPr lang="en-US" sz="2400" dirty="0" err="1">
                <a:solidFill>
                  <a:srgbClr val="334155"/>
                </a:solidFill>
              </a:rPr>
              <a:t>P</a:t>
            </a:r>
            <a:r>
              <a:rPr lang="en-US" sz="2400" dirty="0" err="1">
                <a:solidFill>
                  <a:srgbClr val="334155"/>
                </a:solidFill>
                <a:latin typeface="Tahoma" panose="020B0604030504040204"/>
                <a:ea typeface="Tahoma" panose="020B0604030504040204"/>
                <a:cs typeface="Tahoma" panose="020B0604030504040204"/>
                <a:sym typeface="Tahoma" panose="020B0604030504040204"/>
              </a:rPr>
              <a:t>enalaran</a:t>
            </a:r>
            <a:r>
              <a:rPr lang="en-US" sz="2400" dirty="0">
                <a:solidFill>
                  <a:srgbClr val="334155"/>
                </a:solidFill>
                <a:latin typeface="Tahoma" panose="020B0604030504040204"/>
                <a:ea typeface="Tahoma" panose="020B0604030504040204"/>
                <a:cs typeface="Tahoma" panose="020B0604030504040204"/>
                <a:sym typeface="Tahoma" panose="020B0604030504040204"/>
              </a:rPr>
              <a:t> </a:t>
            </a:r>
            <a:r>
              <a:rPr lang="en-US" sz="2400" dirty="0" err="1">
                <a:solidFill>
                  <a:srgbClr val="334155"/>
                </a:solidFill>
                <a:latin typeface="Tahoma" panose="020B0604030504040204"/>
                <a:ea typeface="Tahoma" panose="020B0604030504040204"/>
                <a:cs typeface="Tahoma" panose="020B0604030504040204"/>
                <a:sym typeface="Tahoma" panose="020B0604030504040204"/>
              </a:rPr>
              <a:t>kritis</a:t>
            </a:r>
            <a:r>
              <a:rPr lang="en-US" sz="2400" dirty="0">
                <a:solidFill>
                  <a:srgbClr val="334155"/>
                </a:solidFill>
                <a:latin typeface="Tahoma" panose="020B0604030504040204"/>
                <a:ea typeface="Tahoma" panose="020B0604030504040204"/>
                <a:cs typeface="Tahoma" panose="020B0604030504040204"/>
                <a:sym typeface="Tahoma" panose="020B0604030504040204"/>
              </a:rPr>
              <a:t>, </a:t>
            </a:r>
          </a:p>
          <a:p>
            <a:r>
              <a:rPr lang="en-US" sz="2400" dirty="0">
                <a:solidFill>
                  <a:srgbClr val="334155"/>
                </a:solidFill>
              </a:rPr>
              <a:t>5. </a:t>
            </a:r>
            <a:r>
              <a:rPr lang="en-US" sz="2400" dirty="0" err="1">
                <a:solidFill>
                  <a:srgbClr val="334155"/>
                </a:solidFill>
              </a:rPr>
              <a:t>K</a:t>
            </a:r>
            <a:r>
              <a:rPr lang="en-US" sz="2400" dirty="0" err="1">
                <a:solidFill>
                  <a:srgbClr val="334155"/>
                </a:solidFill>
                <a:latin typeface="Tahoma" panose="020B0604030504040204"/>
                <a:ea typeface="Tahoma" panose="020B0604030504040204"/>
                <a:cs typeface="Tahoma" panose="020B0604030504040204"/>
                <a:sym typeface="Tahoma" panose="020B0604030504040204"/>
              </a:rPr>
              <a:t>olaborasi</a:t>
            </a:r>
            <a:r>
              <a:rPr lang="en-US" sz="2400" dirty="0">
                <a:solidFill>
                  <a:srgbClr val="334155"/>
                </a:solidFill>
                <a:latin typeface="Tahoma" panose="020B0604030504040204"/>
                <a:ea typeface="Tahoma" panose="020B0604030504040204"/>
                <a:cs typeface="Tahoma" panose="020B0604030504040204"/>
                <a:sym typeface="Tahoma" panose="020B0604030504040204"/>
              </a:rPr>
              <a:t>, </a:t>
            </a:r>
          </a:p>
          <a:p>
            <a:r>
              <a:rPr lang="en-US" sz="2400" dirty="0">
                <a:solidFill>
                  <a:srgbClr val="334155"/>
                </a:solidFill>
              </a:rPr>
              <a:t>6. </a:t>
            </a:r>
            <a:r>
              <a:rPr lang="en-US" sz="2400" dirty="0" err="1">
                <a:solidFill>
                  <a:srgbClr val="334155"/>
                </a:solidFill>
              </a:rPr>
              <a:t>K</a:t>
            </a:r>
            <a:r>
              <a:rPr lang="en-US" sz="2400" dirty="0" err="1">
                <a:solidFill>
                  <a:srgbClr val="334155"/>
                </a:solidFill>
                <a:latin typeface="Tahoma" panose="020B0604030504040204"/>
                <a:ea typeface="Tahoma" panose="020B0604030504040204"/>
                <a:cs typeface="Tahoma" panose="020B0604030504040204"/>
                <a:sym typeface="Tahoma" panose="020B0604030504040204"/>
              </a:rPr>
              <a:t>emandirian</a:t>
            </a:r>
            <a:r>
              <a:rPr lang="en-US" sz="2400" dirty="0">
                <a:solidFill>
                  <a:srgbClr val="334155"/>
                </a:solidFill>
                <a:latin typeface="Tahoma" panose="020B0604030504040204"/>
                <a:ea typeface="Tahoma" panose="020B0604030504040204"/>
                <a:cs typeface="Tahoma" panose="020B0604030504040204"/>
                <a:sym typeface="Tahoma" panose="020B0604030504040204"/>
              </a:rPr>
              <a:t>,</a:t>
            </a:r>
          </a:p>
          <a:p>
            <a:pPr marL="152407" indent="0"/>
            <a:r>
              <a:rPr lang="en-US" sz="2400" dirty="0">
                <a:solidFill>
                  <a:srgbClr val="334155"/>
                </a:solidFill>
                <a:latin typeface="Tahoma" panose="020B0604030504040204"/>
                <a:ea typeface="Tahoma" panose="020B0604030504040204"/>
                <a:cs typeface="Tahoma" panose="020B0604030504040204"/>
                <a:sym typeface="Tahoma" panose="020B0604030504040204"/>
              </a:rPr>
              <a:t>7. Kesehatan, </a:t>
            </a:r>
          </a:p>
          <a:p>
            <a:pPr marL="152407" indent="0"/>
            <a:r>
              <a:rPr lang="en-US" sz="2400" dirty="0">
                <a:solidFill>
                  <a:srgbClr val="334155"/>
                </a:solidFill>
                <a:latin typeface="Tahoma" panose="020B0604030504040204"/>
                <a:ea typeface="Tahoma" panose="020B0604030504040204"/>
                <a:cs typeface="Tahoma" panose="020B0604030504040204"/>
                <a:sym typeface="Tahoma" panose="020B0604030504040204"/>
              </a:rPr>
              <a:t>8. dan </a:t>
            </a:r>
            <a:r>
              <a:rPr lang="en-US" sz="2400" dirty="0" err="1">
                <a:solidFill>
                  <a:srgbClr val="334155"/>
                </a:solidFill>
              </a:rPr>
              <a:t>K</a:t>
            </a:r>
            <a:r>
              <a:rPr lang="en-US" sz="2400" dirty="0" err="1">
                <a:solidFill>
                  <a:srgbClr val="334155"/>
                </a:solidFill>
                <a:latin typeface="Tahoma" panose="020B0604030504040204"/>
                <a:ea typeface="Tahoma" panose="020B0604030504040204"/>
                <a:cs typeface="Tahoma" panose="020B0604030504040204"/>
                <a:sym typeface="Tahoma" panose="020B0604030504040204"/>
              </a:rPr>
              <a:t>omunikasi</a:t>
            </a:r>
            <a:r>
              <a:rPr lang="en-US" sz="2400" dirty="0"/>
              <a:t>.</a:t>
            </a:r>
            <a:r>
              <a:rPr lang="sv-SE" sz="2400" dirty="0"/>
              <a:t> </a:t>
            </a:r>
          </a:p>
          <a:p>
            <a:endParaRPr lang="en-ID" dirty="0"/>
          </a:p>
        </p:txBody>
      </p:sp>
    </p:spTree>
    <p:extLst>
      <p:ext uri="{BB962C8B-B14F-4D97-AF65-F5344CB8AC3E}">
        <p14:creationId xmlns:p14="http://schemas.microsoft.com/office/powerpoint/2010/main" val="3480083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D7C7B5-811E-49CA-A9E1-0B43CC6928B3}"/>
              </a:ext>
            </a:extLst>
          </p:cNvPr>
          <p:cNvSpPr>
            <a:spLocks noGrp="1"/>
          </p:cNvSpPr>
          <p:nvPr>
            <p:ph type="body" idx="1"/>
          </p:nvPr>
        </p:nvSpPr>
        <p:spPr>
          <a:xfrm>
            <a:off x="3265784" y="735245"/>
            <a:ext cx="7236883" cy="387798"/>
          </a:xfrm>
        </p:spPr>
        <p:txBody>
          <a:bodyPr/>
          <a:lstStyle/>
          <a:p>
            <a:r>
              <a:rPr lang="en-US" sz="2800" dirty="0"/>
              <a:t>7 </a:t>
            </a:r>
            <a:r>
              <a:rPr lang="en-US" sz="2800" dirty="0" err="1"/>
              <a:t>Kebiasaan</a:t>
            </a:r>
            <a:r>
              <a:rPr lang="en-US" sz="2800" dirty="0"/>
              <a:t> Anak Indonesia </a:t>
            </a:r>
            <a:r>
              <a:rPr lang="en-US" sz="2800" dirty="0" err="1"/>
              <a:t>Hebat</a:t>
            </a:r>
            <a:r>
              <a:rPr lang="en-US" sz="2800" dirty="0"/>
              <a:t> </a:t>
            </a:r>
            <a:endParaRPr lang="en-ID" sz="2800" dirty="0"/>
          </a:p>
        </p:txBody>
      </p:sp>
      <p:sp>
        <p:nvSpPr>
          <p:cNvPr id="6" name="TextBox 5">
            <a:extLst>
              <a:ext uri="{FF2B5EF4-FFF2-40B4-BE49-F238E27FC236}">
                <a16:creationId xmlns:a16="http://schemas.microsoft.com/office/drawing/2014/main" id="{6434E79F-D669-4891-93B6-80BF5D28B5BC}"/>
              </a:ext>
            </a:extLst>
          </p:cNvPr>
          <p:cNvSpPr txBox="1"/>
          <p:nvPr/>
        </p:nvSpPr>
        <p:spPr>
          <a:xfrm>
            <a:off x="1600200" y="1518558"/>
            <a:ext cx="4867038" cy="5016758"/>
          </a:xfrm>
          <a:prstGeom prst="rect">
            <a:avLst/>
          </a:prstGeom>
          <a:noFill/>
        </p:spPr>
        <p:txBody>
          <a:bodyPr wrap="none" rtlCol="0">
            <a:spAutoFit/>
          </a:bodyPr>
          <a:lstStyle/>
          <a:p>
            <a:pPr marL="342900" indent="-342900">
              <a:buFont typeface="Wingdings" panose="05000000000000000000" pitchFamily="2" charset="2"/>
              <a:buChar char="v"/>
            </a:pPr>
            <a:r>
              <a:rPr lang="en-US" sz="2000" dirty="0" err="1"/>
              <a:t>Bangun</a:t>
            </a:r>
            <a:r>
              <a:rPr lang="en-US" sz="2000" dirty="0"/>
              <a:t> Pagi</a:t>
            </a:r>
          </a:p>
          <a:p>
            <a:pPr marL="342900" indent="-342900">
              <a:buFont typeface="Wingdings" panose="05000000000000000000" pitchFamily="2" charset="2"/>
              <a:buChar char="v"/>
            </a:pPr>
            <a:r>
              <a:rPr lang="en-US" sz="2000" dirty="0" err="1"/>
              <a:t>Beribadah</a:t>
            </a:r>
            <a:r>
              <a:rPr lang="en-US" sz="2000" dirty="0"/>
              <a:t>  </a:t>
            </a:r>
          </a:p>
          <a:p>
            <a:pPr marL="342900" indent="-342900">
              <a:buFont typeface="Wingdings" panose="05000000000000000000" pitchFamily="2" charset="2"/>
              <a:buChar char="v"/>
            </a:pPr>
            <a:r>
              <a:rPr lang="en-US" sz="2000" dirty="0" err="1"/>
              <a:t>Olah</a:t>
            </a:r>
            <a:r>
              <a:rPr lang="en-US" sz="2000" dirty="0"/>
              <a:t> raga </a:t>
            </a:r>
          </a:p>
          <a:p>
            <a:r>
              <a:rPr lang="en-US" sz="2000" dirty="0"/>
              <a:t>       </a:t>
            </a:r>
            <a:r>
              <a:rPr lang="en-US" sz="2000" dirty="0" err="1"/>
              <a:t>prok</a:t>
            </a:r>
            <a:r>
              <a:rPr lang="en-US" sz="2000" dirty="0"/>
              <a:t> </a:t>
            </a:r>
            <a:r>
              <a:rPr lang="en-US" sz="2000" dirty="0" err="1"/>
              <a:t>prok</a:t>
            </a:r>
            <a:r>
              <a:rPr lang="en-US" sz="2000" dirty="0"/>
              <a:t> </a:t>
            </a:r>
          </a:p>
          <a:p>
            <a:endParaRPr lang="en-US" sz="2000" dirty="0"/>
          </a:p>
          <a:p>
            <a:pPr marL="1714500" lvl="3" indent="-342900">
              <a:buFont typeface="Wingdings" panose="05000000000000000000" pitchFamily="2" charset="2"/>
              <a:buChar char="v"/>
            </a:pPr>
            <a:r>
              <a:rPr lang="en-US" sz="2000" dirty="0" err="1"/>
              <a:t>Gemar</a:t>
            </a:r>
            <a:r>
              <a:rPr lang="en-US" sz="2000" dirty="0"/>
              <a:t> </a:t>
            </a:r>
            <a:r>
              <a:rPr lang="en-US" sz="2000" dirty="0" err="1"/>
              <a:t>belajar</a:t>
            </a:r>
            <a:r>
              <a:rPr lang="en-US" sz="2000" dirty="0"/>
              <a:t> </a:t>
            </a:r>
          </a:p>
          <a:p>
            <a:pPr marL="1714500" lvl="3" indent="-342900">
              <a:buFont typeface="Wingdings" panose="05000000000000000000" pitchFamily="2" charset="2"/>
              <a:buChar char="v"/>
            </a:pPr>
            <a:r>
              <a:rPr lang="en-US" sz="2000" dirty="0" err="1"/>
              <a:t>Makan</a:t>
            </a:r>
            <a:r>
              <a:rPr lang="en-US" sz="2000" dirty="0"/>
              <a:t> </a:t>
            </a:r>
            <a:r>
              <a:rPr lang="en-US" sz="2000" dirty="0" err="1"/>
              <a:t>sehat</a:t>
            </a:r>
            <a:r>
              <a:rPr lang="en-US" sz="2000" dirty="0"/>
              <a:t> dan </a:t>
            </a:r>
            <a:r>
              <a:rPr lang="en-US" sz="2000" dirty="0" err="1"/>
              <a:t>bergisi</a:t>
            </a:r>
            <a:endParaRPr lang="en-US" sz="2000" dirty="0"/>
          </a:p>
          <a:p>
            <a:r>
              <a:rPr lang="en-US" sz="2000" dirty="0"/>
              <a:t>  		</a:t>
            </a:r>
            <a:r>
              <a:rPr lang="en-US" sz="2000" dirty="0" err="1"/>
              <a:t>Prok</a:t>
            </a:r>
            <a:r>
              <a:rPr lang="en-US" sz="2000" dirty="0"/>
              <a:t> – </a:t>
            </a:r>
            <a:r>
              <a:rPr lang="en-US" sz="2000" dirty="0" err="1"/>
              <a:t>prok</a:t>
            </a:r>
            <a:endParaRPr lang="en-US" sz="2000" dirty="0"/>
          </a:p>
          <a:p>
            <a:endParaRPr lang="en-US" sz="2000" dirty="0"/>
          </a:p>
          <a:p>
            <a:pPr marL="342900" indent="-342900">
              <a:buFont typeface="Wingdings" panose="05000000000000000000" pitchFamily="2" charset="2"/>
              <a:buChar char="v"/>
            </a:pPr>
            <a:r>
              <a:rPr lang="en-US" sz="2000" dirty="0"/>
              <a:t>Ayo </a:t>
            </a:r>
            <a:r>
              <a:rPr lang="en-US" sz="2000" dirty="0" err="1"/>
              <a:t>bermasyarakat</a:t>
            </a:r>
            <a:r>
              <a:rPr lang="en-US" sz="2000" dirty="0"/>
              <a:t> </a:t>
            </a:r>
          </a:p>
          <a:p>
            <a:pPr marL="342900" indent="-342900">
              <a:buFont typeface="Wingdings" panose="05000000000000000000" pitchFamily="2" charset="2"/>
              <a:buChar char="v"/>
            </a:pPr>
            <a:r>
              <a:rPr lang="en-US" sz="2000" dirty="0" err="1"/>
              <a:t>Tak</a:t>
            </a:r>
            <a:r>
              <a:rPr lang="en-US" sz="2000" dirty="0"/>
              <a:t> </a:t>
            </a:r>
            <a:r>
              <a:rPr lang="en-US" sz="2000" dirty="0" err="1"/>
              <a:t>lupa</a:t>
            </a:r>
            <a:r>
              <a:rPr lang="en-US" sz="2000" dirty="0"/>
              <a:t> </a:t>
            </a:r>
            <a:r>
              <a:rPr lang="en-US" sz="2000" dirty="0" err="1"/>
              <a:t>tidur</a:t>
            </a:r>
            <a:r>
              <a:rPr lang="en-US" sz="2000" dirty="0"/>
              <a:t> </a:t>
            </a:r>
            <a:r>
              <a:rPr lang="en-US" sz="2000" dirty="0" err="1"/>
              <a:t>cepat</a:t>
            </a:r>
            <a:r>
              <a:rPr lang="en-US" sz="2000"/>
              <a:t> </a:t>
            </a:r>
            <a:endParaRPr lang="en-US" sz="2000" dirty="0"/>
          </a:p>
          <a:p>
            <a:endParaRPr lang="en-US" sz="2000" dirty="0"/>
          </a:p>
          <a:p>
            <a:r>
              <a:rPr lang="en-US" sz="2000" dirty="0"/>
              <a:t>Aku </a:t>
            </a:r>
            <a:r>
              <a:rPr lang="en-US" sz="2000" dirty="0" err="1"/>
              <a:t>adalah</a:t>
            </a:r>
            <a:r>
              <a:rPr lang="en-US" sz="2000" dirty="0"/>
              <a:t> </a:t>
            </a:r>
            <a:r>
              <a:rPr lang="en-US" sz="2000" dirty="0" err="1"/>
              <a:t>anak</a:t>
            </a:r>
            <a:r>
              <a:rPr lang="en-US" sz="2000" dirty="0"/>
              <a:t> Indonesia </a:t>
            </a:r>
            <a:r>
              <a:rPr lang="en-US" sz="2000" dirty="0" err="1"/>
              <a:t>Hebat</a:t>
            </a:r>
            <a:r>
              <a:rPr lang="en-US" sz="2000" dirty="0"/>
              <a:t> </a:t>
            </a:r>
          </a:p>
          <a:p>
            <a:endParaRPr lang="en-US" sz="2000" dirty="0"/>
          </a:p>
          <a:p>
            <a:endParaRPr lang="en-US" sz="2000" dirty="0"/>
          </a:p>
          <a:p>
            <a:pPr marL="342900" indent="-342900">
              <a:buAutoNum type="arabicPeriod"/>
            </a:pPr>
            <a:endParaRPr lang="en-ID" sz="2000" dirty="0"/>
          </a:p>
        </p:txBody>
      </p:sp>
    </p:spTree>
    <p:extLst>
      <p:ext uri="{BB962C8B-B14F-4D97-AF65-F5344CB8AC3E}">
        <p14:creationId xmlns:p14="http://schemas.microsoft.com/office/powerpoint/2010/main" val="2854588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04FE5-8817-438F-B3FE-DC534522F5CB}"/>
              </a:ext>
            </a:extLst>
          </p:cNvPr>
          <p:cNvSpPr>
            <a:spLocks noGrp="1"/>
          </p:cNvSpPr>
          <p:nvPr>
            <p:ph type="title"/>
          </p:nvPr>
        </p:nvSpPr>
        <p:spPr>
          <a:xfrm>
            <a:off x="804334" y="582168"/>
            <a:ext cx="9955953" cy="566309"/>
          </a:xfrm>
        </p:spPr>
        <p:txBody>
          <a:bodyPr/>
          <a:lstStyle/>
          <a:p>
            <a:pPr marL="120233" marR="297195">
              <a:lnSpc>
                <a:spcPct val="115000"/>
              </a:lnSpc>
            </a:pPr>
            <a:r>
              <a:rPr lang="en-US" sz="3200" b="1" dirty="0" err="1">
                <a:solidFill>
                  <a:schemeClr val="tx1"/>
                </a:solidFill>
                <a:latin typeface="Tahoma" panose="020B0604030504040204"/>
                <a:ea typeface="Tahoma" panose="020B0604030504040204"/>
                <a:cs typeface="Tahoma" panose="020B0604030504040204"/>
                <a:sym typeface="Tahoma" panose="020B0604030504040204"/>
              </a:rPr>
              <a:t>Prinsip</a:t>
            </a:r>
            <a:r>
              <a:rPr lang="en-US" sz="3200" b="1" dirty="0">
                <a:solidFill>
                  <a:schemeClr val="tx1"/>
                </a:solidFill>
                <a:latin typeface="Tahoma" panose="020B0604030504040204"/>
                <a:ea typeface="Tahoma" panose="020B0604030504040204"/>
                <a:cs typeface="Tahoma" panose="020B0604030504040204"/>
                <a:sym typeface="Tahoma" panose="020B0604030504040204"/>
              </a:rPr>
              <a:t> </a:t>
            </a:r>
            <a:r>
              <a:rPr lang="en-US" sz="3200" b="1" dirty="0" err="1">
                <a:solidFill>
                  <a:schemeClr val="tx1"/>
                </a:solidFill>
                <a:latin typeface="Tahoma" panose="020B0604030504040204"/>
                <a:ea typeface="Tahoma" panose="020B0604030504040204"/>
                <a:cs typeface="Tahoma" panose="020B0604030504040204"/>
                <a:sym typeface="Tahoma" panose="020B0604030504040204"/>
              </a:rPr>
              <a:t>Pembelajaran</a:t>
            </a:r>
            <a:endParaRPr lang="en-US" sz="3200" dirty="0">
              <a:solidFill>
                <a:schemeClr val="tx1"/>
              </a:solidFill>
              <a:latin typeface="Tahoma" panose="020B0604030504040204"/>
              <a:ea typeface="Tahoma" panose="020B0604030504040204"/>
              <a:cs typeface="Tahoma" panose="020B0604030504040204"/>
              <a:sym typeface="Tahoma" panose="020B0604030504040204"/>
            </a:endParaRPr>
          </a:p>
        </p:txBody>
      </p:sp>
      <p:sp>
        <p:nvSpPr>
          <p:cNvPr id="3" name="Text Placeholder 2">
            <a:extLst>
              <a:ext uri="{FF2B5EF4-FFF2-40B4-BE49-F238E27FC236}">
                <a16:creationId xmlns:a16="http://schemas.microsoft.com/office/drawing/2014/main" id="{2F9BF3B0-0C4D-4755-9EA2-4C11D5C089CA}"/>
              </a:ext>
            </a:extLst>
          </p:cNvPr>
          <p:cNvSpPr>
            <a:spLocks noGrp="1"/>
          </p:cNvSpPr>
          <p:nvPr>
            <p:ph type="body" idx="1"/>
          </p:nvPr>
        </p:nvSpPr>
        <p:spPr>
          <a:xfrm>
            <a:off x="1709127" y="1780274"/>
            <a:ext cx="7236883" cy="1329595"/>
          </a:xfrm>
        </p:spPr>
        <p:txBody>
          <a:bodyPr/>
          <a:lstStyle/>
          <a:p>
            <a:r>
              <a:rPr lang="en-US" sz="3200" dirty="0"/>
              <a:t>1. </a:t>
            </a:r>
            <a:r>
              <a:rPr lang="en-US" sz="3200" dirty="0" err="1"/>
              <a:t>Kesadaran</a:t>
            </a:r>
            <a:r>
              <a:rPr lang="en-US" sz="3200" dirty="0"/>
              <a:t> </a:t>
            </a:r>
          </a:p>
          <a:p>
            <a:r>
              <a:rPr lang="en-US" sz="3200" dirty="0"/>
              <a:t>2. </a:t>
            </a:r>
            <a:r>
              <a:rPr lang="en-US" sz="3200" dirty="0" err="1"/>
              <a:t>Bermakna</a:t>
            </a:r>
            <a:r>
              <a:rPr lang="en-US" sz="3200" dirty="0"/>
              <a:t> </a:t>
            </a:r>
          </a:p>
          <a:p>
            <a:r>
              <a:rPr lang="en-US" sz="3200" dirty="0"/>
              <a:t>3. </a:t>
            </a:r>
            <a:r>
              <a:rPr lang="en-US" sz="3200" dirty="0" err="1"/>
              <a:t>Menggembirakan</a:t>
            </a:r>
            <a:r>
              <a:rPr lang="en-US" sz="3200" dirty="0"/>
              <a:t> </a:t>
            </a:r>
            <a:endParaRPr lang="en-ID" sz="3200" dirty="0"/>
          </a:p>
        </p:txBody>
      </p:sp>
    </p:spTree>
    <p:extLst>
      <p:ext uri="{BB962C8B-B14F-4D97-AF65-F5344CB8AC3E}">
        <p14:creationId xmlns:p14="http://schemas.microsoft.com/office/powerpoint/2010/main" val="1485116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BB65B-0FAE-4909-9483-E233AEEE7B80}"/>
              </a:ext>
            </a:extLst>
          </p:cNvPr>
          <p:cNvSpPr>
            <a:spLocks noGrp="1"/>
          </p:cNvSpPr>
          <p:nvPr>
            <p:ph type="title"/>
          </p:nvPr>
        </p:nvSpPr>
        <p:spPr>
          <a:xfrm>
            <a:off x="804334" y="582168"/>
            <a:ext cx="9955953" cy="858697"/>
          </a:xfrm>
        </p:spPr>
        <p:txBody>
          <a:bodyPr/>
          <a:lstStyle/>
          <a:p>
            <a:r>
              <a:rPr lang="en-US" sz="3200" b="1" dirty="0" err="1">
                <a:solidFill>
                  <a:srgbClr val="0F172A"/>
                </a:solidFill>
                <a:latin typeface="Tahoma" panose="020B0604030504040204"/>
                <a:ea typeface="Tahoma" panose="020B0604030504040204"/>
                <a:cs typeface="Tahoma" panose="020B0604030504040204"/>
                <a:sym typeface="Tahoma" panose="020B0604030504040204"/>
              </a:rPr>
              <a:t>Pengalaman</a:t>
            </a:r>
            <a:r>
              <a:rPr lang="en-US" sz="3200" b="1" dirty="0">
                <a:solidFill>
                  <a:srgbClr val="0F172A"/>
                </a:solidFill>
                <a:latin typeface="Tahoma" panose="020B0604030504040204"/>
                <a:ea typeface="Tahoma" panose="020B0604030504040204"/>
                <a:cs typeface="Tahoma" panose="020B0604030504040204"/>
                <a:sym typeface="Tahoma" panose="020B0604030504040204"/>
              </a:rPr>
              <a:t> </a:t>
            </a:r>
            <a:r>
              <a:rPr lang="en-US" sz="3200" b="1" dirty="0" err="1">
                <a:solidFill>
                  <a:srgbClr val="0F172A"/>
                </a:solidFill>
                <a:latin typeface="Tahoma" panose="020B0604030504040204"/>
                <a:ea typeface="Tahoma" panose="020B0604030504040204"/>
                <a:cs typeface="Tahoma" panose="020B0604030504040204"/>
                <a:sym typeface="Tahoma" panose="020B0604030504040204"/>
              </a:rPr>
              <a:t>Belajar</a:t>
            </a:r>
            <a:br>
              <a:rPr lang="en-US" sz="3200" dirty="0">
                <a:latin typeface="Tahoma" panose="020B0604030504040204"/>
                <a:ea typeface="Tahoma" panose="020B0604030504040204"/>
                <a:cs typeface="Tahoma" panose="020B0604030504040204"/>
                <a:sym typeface="Tahoma" panose="020B0604030504040204"/>
              </a:rPr>
            </a:br>
            <a:endParaRPr lang="en-ID" dirty="0"/>
          </a:p>
        </p:txBody>
      </p:sp>
      <p:sp>
        <p:nvSpPr>
          <p:cNvPr id="3" name="Text Placeholder 2">
            <a:extLst>
              <a:ext uri="{FF2B5EF4-FFF2-40B4-BE49-F238E27FC236}">
                <a16:creationId xmlns:a16="http://schemas.microsoft.com/office/drawing/2014/main" id="{0272C270-A107-44EA-B4EC-5387CE7DC486}"/>
              </a:ext>
            </a:extLst>
          </p:cNvPr>
          <p:cNvSpPr>
            <a:spLocks noGrp="1"/>
          </p:cNvSpPr>
          <p:nvPr>
            <p:ph type="body" idx="1"/>
          </p:nvPr>
        </p:nvSpPr>
        <p:spPr>
          <a:xfrm>
            <a:off x="1110343" y="2183045"/>
            <a:ext cx="7008353" cy="1329595"/>
          </a:xfrm>
        </p:spPr>
        <p:txBody>
          <a:bodyPr/>
          <a:lstStyle/>
          <a:p>
            <a:pPr marL="666757" indent="-514350">
              <a:buFont typeface="Wingdings" panose="05000000000000000000" pitchFamily="2" charset="2"/>
              <a:buChar char="v"/>
            </a:pPr>
            <a:r>
              <a:rPr lang="en-US" sz="3200" dirty="0" err="1">
                <a:solidFill>
                  <a:srgbClr val="334155"/>
                </a:solidFill>
              </a:rPr>
              <a:t>M</a:t>
            </a:r>
            <a:r>
              <a:rPr lang="en-US" sz="3200" dirty="0" err="1">
                <a:solidFill>
                  <a:srgbClr val="334155"/>
                </a:solidFill>
                <a:latin typeface="Tahoma" panose="020B0604030504040204"/>
                <a:ea typeface="Tahoma" panose="020B0604030504040204"/>
                <a:cs typeface="Tahoma" panose="020B0604030504040204"/>
                <a:sym typeface="Tahoma" panose="020B0604030504040204"/>
              </a:rPr>
              <a:t>emahami</a:t>
            </a:r>
            <a:r>
              <a:rPr lang="en-US" sz="3200" dirty="0">
                <a:solidFill>
                  <a:srgbClr val="334155"/>
                </a:solidFill>
                <a:latin typeface="Tahoma" panose="020B0604030504040204"/>
                <a:ea typeface="Tahoma" panose="020B0604030504040204"/>
                <a:cs typeface="Tahoma" panose="020B0604030504040204"/>
                <a:sym typeface="Tahoma" panose="020B0604030504040204"/>
              </a:rPr>
              <a:t>, </a:t>
            </a:r>
          </a:p>
          <a:p>
            <a:pPr marL="666757" indent="-514350">
              <a:buFont typeface="Wingdings" panose="05000000000000000000" pitchFamily="2" charset="2"/>
              <a:buChar char="v"/>
            </a:pPr>
            <a:r>
              <a:rPr lang="en-US" sz="3200" dirty="0" err="1">
                <a:solidFill>
                  <a:srgbClr val="334155"/>
                </a:solidFill>
                <a:latin typeface="Tahoma" panose="020B0604030504040204"/>
                <a:ea typeface="Tahoma" panose="020B0604030504040204"/>
                <a:cs typeface="Tahoma" panose="020B0604030504040204"/>
                <a:sym typeface="Tahoma" panose="020B0604030504040204"/>
              </a:rPr>
              <a:t>Mengaplikasi</a:t>
            </a:r>
            <a:endParaRPr lang="en-US" sz="3200" dirty="0">
              <a:solidFill>
                <a:srgbClr val="334155"/>
              </a:solidFill>
              <a:latin typeface="Tahoma" panose="020B0604030504040204"/>
              <a:ea typeface="Tahoma" panose="020B0604030504040204"/>
              <a:cs typeface="Tahoma" panose="020B0604030504040204"/>
              <a:sym typeface="Tahoma" panose="020B0604030504040204"/>
            </a:endParaRPr>
          </a:p>
          <a:p>
            <a:pPr marL="666757" indent="-514350">
              <a:buFont typeface="Wingdings" panose="05000000000000000000" pitchFamily="2" charset="2"/>
              <a:buChar char="v"/>
            </a:pPr>
            <a:r>
              <a:rPr lang="en-US" sz="3200" dirty="0" err="1">
                <a:solidFill>
                  <a:srgbClr val="334155"/>
                </a:solidFill>
              </a:rPr>
              <a:t>M</a:t>
            </a:r>
            <a:r>
              <a:rPr lang="en-US" sz="3200" dirty="0" err="1">
                <a:solidFill>
                  <a:srgbClr val="334155"/>
                </a:solidFill>
                <a:latin typeface="Tahoma" panose="020B0604030504040204"/>
                <a:ea typeface="Tahoma" panose="020B0604030504040204"/>
                <a:cs typeface="Tahoma" panose="020B0604030504040204"/>
                <a:sym typeface="Tahoma" panose="020B0604030504040204"/>
              </a:rPr>
              <a:t>erefleksi</a:t>
            </a:r>
            <a:r>
              <a:rPr lang="en-US" sz="3200" dirty="0"/>
              <a:t> </a:t>
            </a:r>
            <a:endParaRPr lang="en-ID" sz="3200" dirty="0"/>
          </a:p>
        </p:txBody>
      </p:sp>
    </p:spTree>
    <p:extLst>
      <p:ext uri="{BB962C8B-B14F-4D97-AF65-F5344CB8AC3E}">
        <p14:creationId xmlns:p14="http://schemas.microsoft.com/office/powerpoint/2010/main" val="1339719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A8A6D-2CDC-43BE-8485-8739FF5CD32C}"/>
              </a:ext>
            </a:extLst>
          </p:cNvPr>
          <p:cNvSpPr>
            <a:spLocks noGrp="1"/>
          </p:cNvSpPr>
          <p:nvPr>
            <p:ph type="title"/>
          </p:nvPr>
        </p:nvSpPr>
        <p:spPr>
          <a:xfrm>
            <a:off x="804334" y="582168"/>
            <a:ext cx="9955953" cy="858697"/>
          </a:xfrm>
        </p:spPr>
        <p:txBody>
          <a:bodyPr/>
          <a:lstStyle/>
          <a:p>
            <a:r>
              <a:rPr lang="en-US" sz="3200" b="1" dirty="0" err="1">
                <a:solidFill>
                  <a:schemeClr val="tx1"/>
                </a:solidFill>
                <a:latin typeface="Tahoma" panose="020B0604030504040204"/>
                <a:ea typeface="Tahoma" panose="020B0604030504040204"/>
                <a:cs typeface="Tahoma" panose="020B0604030504040204"/>
                <a:sym typeface="Tahoma" panose="020B0604030504040204"/>
              </a:rPr>
              <a:t>Kerangka</a:t>
            </a:r>
            <a:r>
              <a:rPr lang="en-US" sz="3200" b="1" dirty="0">
                <a:solidFill>
                  <a:schemeClr val="tx1"/>
                </a:solidFill>
                <a:latin typeface="Tahoma" panose="020B0604030504040204"/>
                <a:ea typeface="Tahoma" panose="020B0604030504040204"/>
                <a:cs typeface="Tahoma" panose="020B0604030504040204"/>
                <a:sym typeface="Tahoma" panose="020B0604030504040204"/>
              </a:rPr>
              <a:t> </a:t>
            </a:r>
            <a:r>
              <a:rPr lang="en-US" sz="3200" b="1" dirty="0" err="1">
                <a:solidFill>
                  <a:schemeClr val="tx1"/>
                </a:solidFill>
                <a:latin typeface="Tahoma" panose="020B0604030504040204"/>
                <a:ea typeface="Tahoma" panose="020B0604030504040204"/>
                <a:cs typeface="Tahoma" panose="020B0604030504040204"/>
                <a:sym typeface="Tahoma" panose="020B0604030504040204"/>
              </a:rPr>
              <a:t>Pembelajaran</a:t>
            </a:r>
            <a:br>
              <a:rPr lang="en-US" sz="3200" dirty="0">
                <a:latin typeface="Tahoma" panose="020B0604030504040204"/>
                <a:ea typeface="Tahoma" panose="020B0604030504040204"/>
                <a:cs typeface="Tahoma" panose="020B0604030504040204"/>
                <a:sym typeface="Tahoma" panose="020B0604030504040204"/>
              </a:rPr>
            </a:br>
            <a:endParaRPr lang="en-ID" dirty="0"/>
          </a:p>
        </p:txBody>
      </p:sp>
      <p:sp>
        <p:nvSpPr>
          <p:cNvPr id="3" name="Text Placeholder 2">
            <a:extLst>
              <a:ext uri="{FF2B5EF4-FFF2-40B4-BE49-F238E27FC236}">
                <a16:creationId xmlns:a16="http://schemas.microsoft.com/office/drawing/2014/main" id="{4128E4BC-BAF5-4CBA-8B39-134C3645CDB9}"/>
              </a:ext>
            </a:extLst>
          </p:cNvPr>
          <p:cNvSpPr>
            <a:spLocks noGrp="1"/>
          </p:cNvSpPr>
          <p:nvPr>
            <p:ph type="body" idx="1"/>
          </p:nvPr>
        </p:nvSpPr>
        <p:spPr>
          <a:xfrm>
            <a:off x="4114870" y="1421045"/>
            <a:ext cx="7236883" cy="1772793"/>
          </a:xfrm>
        </p:spPr>
        <p:txBody>
          <a:bodyPr/>
          <a:lstStyle/>
          <a:p>
            <a:pPr marL="152407" indent="0"/>
            <a:r>
              <a:rPr lang="en-US" sz="3200" dirty="0">
                <a:solidFill>
                  <a:srgbClr val="334155"/>
                </a:solidFill>
                <a:latin typeface="Tahoma" panose="020B0604030504040204"/>
                <a:ea typeface="Tahoma" panose="020B0604030504040204"/>
                <a:cs typeface="Tahoma" panose="020B0604030504040204"/>
                <a:sym typeface="Tahoma" panose="020B0604030504040204"/>
              </a:rPr>
              <a:t>1	</a:t>
            </a:r>
            <a:r>
              <a:rPr lang="en-US" sz="3200" dirty="0" err="1">
                <a:solidFill>
                  <a:srgbClr val="334155"/>
                </a:solidFill>
              </a:rPr>
              <a:t>P</a:t>
            </a:r>
            <a:r>
              <a:rPr lang="en-US" sz="3200" dirty="0" err="1">
                <a:solidFill>
                  <a:srgbClr val="334155"/>
                </a:solidFill>
                <a:latin typeface="Tahoma" panose="020B0604030504040204"/>
                <a:ea typeface="Tahoma" panose="020B0604030504040204"/>
                <a:cs typeface="Tahoma" panose="020B0604030504040204"/>
                <a:sym typeface="Tahoma" panose="020B0604030504040204"/>
              </a:rPr>
              <a:t>raktik</a:t>
            </a:r>
            <a:r>
              <a:rPr lang="en-US" sz="3200" dirty="0">
                <a:solidFill>
                  <a:srgbClr val="334155"/>
                </a:solidFill>
                <a:latin typeface="Tahoma" panose="020B0604030504040204"/>
                <a:ea typeface="Tahoma" panose="020B0604030504040204"/>
                <a:cs typeface="Tahoma" panose="020B0604030504040204"/>
                <a:sym typeface="Tahoma" panose="020B0604030504040204"/>
              </a:rPr>
              <a:t> </a:t>
            </a:r>
            <a:r>
              <a:rPr lang="en-US" sz="3200" dirty="0" err="1">
                <a:solidFill>
                  <a:srgbClr val="334155"/>
                </a:solidFill>
                <a:latin typeface="Tahoma" panose="020B0604030504040204"/>
                <a:ea typeface="Tahoma" panose="020B0604030504040204"/>
                <a:cs typeface="Tahoma" panose="020B0604030504040204"/>
                <a:sym typeface="Tahoma" panose="020B0604030504040204"/>
              </a:rPr>
              <a:t>pedagogis</a:t>
            </a:r>
            <a:r>
              <a:rPr lang="en-US" sz="3200" dirty="0">
                <a:solidFill>
                  <a:srgbClr val="334155"/>
                </a:solidFill>
                <a:latin typeface="Tahoma" panose="020B0604030504040204"/>
                <a:ea typeface="Tahoma" panose="020B0604030504040204"/>
                <a:cs typeface="Tahoma" panose="020B0604030504040204"/>
                <a:sym typeface="Tahoma" panose="020B0604030504040204"/>
              </a:rPr>
              <a:t>,</a:t>
            </a:r>
          </a:p>
          <a:p>
            <a:pPr marL="152407" indent="0"/>
            <a:r>
              <a:rPr lang="en-US" sz="3200" dirty="0">
                <a:solidFill>
                  <a:srgbClr val="334155"/>
                </a:solidFill>
              </a:rPr>
              <a:t>2	</a:t>
            </a:r>
            <a:r>
              <a:rPr lang="en-US" sz="3200" dirty="0" err="1">
                <a:solidFill>
                  <a:srgbClr val="334155"/>
                </a:solidFill>
              </a:rPr>
              <a:t>K</a:t>
            </a:r>
            <a:r>
              <a:rPr lang="en-US" sz="3200" dirty="0" err="1">
                <a:solidFill>
                  <a:srgbClr val="334155"/>
                </a:solidFill>
                <a:latin typeface="Tahoma" panose="020B0604030504040204"/>
                <a:ea typeface="Tahoma" panose="020B0604030504040204"/>
                <a:cs typeface="Tahoma" panose="020B0604030504040204"/>
                <a:sym typeface="Tahoma" panose="020B0604030504040204"/>
              </a:rPr>
              <a:t>emitraan</a:t>
            </a:r>
            <a:r>
              <a:rPr lang="en-US" sz="3200" dirty="0">
                <a:solidFill>
                  <a:srgbClr val="334155"/>
                </a:solidFill>
                <a:latin typeface="Tahoma" panose="020B0604030504040204"/>
                <a:ea typeface="Tahoma" panose="020B0604030504040204"/>
                <a:cs typeface="Tahoma" panose="020B0604030504040204"/>
                <a:sym typeface="Tahoma" panose="020B0604030504040204"/>
              </a:rPr>
              <a:t> </a:t>
            </a:r>
            <a:r>
              <a:rPr lang="en-US" sz="3200" dirty="0" err="1">
                <a:solidFill>
                  <a:srgbClr val="334155"/>
                </a:solidFill>
                <a:latin typeface="Tahoma" panose="020B0604030504040204"/>
                <a:ea typeface="Tahoma" panose="020B0604030504040204"/>
                <a:cs typeface="Tahoma" panose="020B0604030504040204"/>
                <a:sym typeface="Tahoma" panose="020B0604030504040204"/>
              </a:rPr>
              <a:t>pembelajaran</a:t>
            </a:r>
            <a:r>
              <a:rPr lang="en-US" sz="3200" dirty="0">
                <a:solidFill>
                  <a:srgbClr val="334155"/>
                </a:solidFill>
                <a:latin typeface="Tahoma" panose="020B0604030504040204"/>
                <a:ea typeface="Tahoma" panose="020B0604030504040204"/>
                <a:cs typeface="Tahoma" panose="020B0604030504040204"/>
                <a:sym typeface="Tahoma" panose="020B0604030504040204"/>
              </a:rPr>
              <a:t>, </a:t>
            </a:r>
          </a:p>
          <a:p>
            <a:pPr marL="152407" indent="0"/>
            <a:r>
              <a:rPr lang="en-US" sz="3200" dirty="0">
                <a:solidFill>
                  <a:srgbClr val="334155"/>
                </a:solidFill>
                <a:latin typeface="Tahoma" panose="020B0604030504040204"/>
                <a:ea typeface="Tahoma" panose="020B0604030504040204"/>
                <a:cs typeface="Tahoma" panose="020B0604030504040204"/>
                <a:sym typeface="Tahoma" panose="020B0604030504040204"/>
              </a:rPr>
              <a:t>3	</a:t>
            </a:r>
            <a:r>
              <a:rPr lang="en-US" sz="3200" dirty="0" err="1">
                <a:solidFill>
                  <a:srgbClr val="334155"/>
                </a:solidFill>
                <a:latin typeface="Tahoma" panose="020B0604030504040204"/>
                <a:ea typeface="Tahoma" panose="020B0604030504040204"/>
                <a:cs typeface="Tahoma" panose="020B0604030504040204"/>
                <a:sym typeface="Tahoma" panose="020B0604030504040204"/>
              </a:rPr>
              <a:t>Lingkungan</a:t>
            </a:r>
            <a:r>
              <a:rPr lang="en-US" sz="3200" dirty="0">
                <a:solidFill>
                  <a:srgbClr val="334155"/>
                </a:solidFill>
                <a:latin typeface="Tahoma" panose="020B0604030504040204"/>
                <a:ea typeface="Tahoma" panose="020B0604030504040204"/>
                <a:cs typeface="Tahoma" panose="020B0604030504040204"/>
                <a:sym typeface="Tahoma" panose="020B0604030504040204"/>
              </a:rPr>
              <a:t> </a:t>
            </a:r>
            <a:r>
              <a:rPr lang="en-US" sz="3200" dirty="0" err="1">
                <a:solidFill>
                  <a:srgbClr val="334155"/>
                </a:solidFill>
                <a:latin typeface="Tahoma" panose="020B0604030504040204"/>
                <a:ea typeface="Tahoma" panose="020B0604030504040204"/>
                <a:cs typeface="Tahoma" panose="020B0604030504040204"/>
                <a:sym typeface="Tahoma" panose="020B0604030504040204"/>
              </a:rPr>
              <a:t>pembelajaran</a:t>
            </a:r>
            <a:r>
              <a:rPr lang="en-US" sz="3200" dirty="0">
                <a:solidFill>
                  <a:srgbClr val="334155"/>
                </a:solidFill>
                <a:latin typeface="Tahoma" panose="020B0604030504040204"/>
                <a:ea typeface="Tahoma" panose="020B0604030504040204"/>
                <a:cs typeface="Tahoma" panose="020B0604030504040204"/>
                <a:sym typeface="Tahoma" panose="020B0604030504040204"/>
              </a:rPr>
              <a:t>, </a:t>
            </a:r>
          </a:p>
          <a:p>
            <a:pPr marL="152407" indent="0"/>
            <a:r>
              <a:rPr lang="en-US" sz="3200" dirty="0">
                <a:solidFill>
                  <a:srgbClr val="334155"/>
                </a:solidFill>
                <a:latin typeface="Tahoma" panose="020B0604030504040204"/>
                <a:ea typeface="Tahoma" panose="020B0604030504040204"/>
                <a:cs typeface="Tahoma" panose="020B0604030504040204"/>
                <a:sym typeface="Tahoma" panose="020B0604030504040204"/>
              </a:rPr>
              <a:t>4	dan </a:t>
            </a:r>
            <a:r>
              <a:rPr lang="en-US" sz="3200" dirty="0" err="1">
                <a:solidFill>
                  <a:srgbClr val="334155"/>
                </a:solidFill>
              </a:rPr>
              <a:t>P</a:t>
            </a:r>
            <a:r>
              <a:rPr lang="en-US" sz="3200" dirty="0" err="1">
                <a:solidFill>
                  <a:srgbClr val="334155"/>
                </a:solidFill>
                <a:latin typeface="Tahoma" panose="020B0604030504040204"/>
                <a:ea typeface="Tahoma" panose="020B0604030504040204"/>
                <a:cs typeface="Tahoma" panose="020B0604030504040204"/>
                <a:sym typeface="Tahoma" panose="020B0604030504040204"/>
              </a:rPr>
              <a:t>emanfaatan</a:t>
            </a:r>
            <a:r>
              <a:rPr lang="en-US" sz="3200" dirty="0">
                <a:solidFill>
                  <a:srgbClr val="334155"/>
                </a:solidFill>
                <a:latin typeface="Tahoma" panose="020B0604030504040204"/>
                <a:ea typeface="Tahoma" panose="020B0604030504040204"/>
                <a:cs typeface="Tahoma" panose="020B0604030504040204"/>
                <a:sym typeface="Tahoma" panose="020B0604030504040204"/>
              </a:rPr>
              <a:t> digital</a:t>
            </a:r>
            <a:endParaRPr lang="en-ID" sz="3200" dirty="0"/>
          </a:p>
        </p:txBody>
      </p:sp>
    </p:spTree>
    <p:extLst>
      <p:ext uri="{BB962C8B-B14F-4D97-AF65-F5344CB8AC3E}">
        <p14:creationId xmlns:p14="http://schemas.microsoft.com/office/powerpoint/2010/main" val="612220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 y="0"/>
            <a:ext cx="12192001" cy="6868273"/>
            <a:chOff x="-1" y="0"/>
            <a:chExt cx="12192001" cy="6868273"/>
          </a:xfrm>
        </p:grpSpPr>
        <p:sp>
          <p:nvSpPr>
            <p:cNvPr id="10" name="矩形 9"/>
            <p:cNvSpPr/>
            <p:nvPr/>
          </p:nvSpPr>
          <p:spPr>
            <a:xfrm>
              <a:off x="-1" y="0"/>
              <a:ext cx="12192000" cy="6858000"/>
            </a:xfrm>
            <a:prstGeom prst="rect">
              <a:avLst/>
            </a:prstGeom>
            <a:solidFill>
              <a:srgbClr val="FF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G8321 Black" panose="00000A05000000000000" pitchFamily="2" charset="0"/>
              </a:endParaRPr>
            </a:p>
          </p:txBody>
        </p:sp>
        <p:pic>
          <p:nvPicPr>
            <p:cNvPr id="11" name="图形 10"/>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0" y="3348384"/>
              <a:ext cx="1929133" cy="3519889"/>
            </a:xfrm>
            <a:prstGeom prst="rect">
              <a:avLst/>
            </a:prstGeom>
          </p:spPr>
        </p:pic>
        <p:pic>
          <p:nvPicPr>
            <p:cNvPr id="12" name="图形 11"/>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90100" y="0"/>
              <a:ext cx="2501900" cy="3055780"/>
            </a:xfrm>
            <a:prstGeom prst="rect">
              <a:avLst/>
            </a:prstGeom>
          </p:spPr>
        </p:pic>
        <p:sp>
          <p:nvSpPr>
            <p:cNvPr id="14" name="矩形: 圆角 13"/>
            <p:cNvSpPr/>
            <p:nvPr/>
          </p:nvSpPr>
          <p:spPr>
            <a:xfrm>
              <a:off x="286383" y="244011"/>
              <a:ext cx="11619233" cy="6369978"/>
            </a:xfrm>
            <a:prstGeom prst="roundRect">
              <a:avLst>
                <a:gd name="adj" fmla="val 6635"/>
              </a:avLst>
            </a:prstGeom>
            <a:solidFill>
              <a:srgbClr val="FF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G8321 Black" panose="00000A05000000000000" pitchFamily="2" charset="0"/>
              </a:endParaRPr>
            </a:p>
          </p:txBody>
        </p:sp>
        <p:pic>
          <p:nvPicPr>
            <p:cNvPr id="9" name="图形 8"/>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84523" y="5787131"/>
              <a:ext cx="1207476" cy="1072494"/>
            </a:xfrm>
            <a:prstGeom prst="rect">
              <a:avLst/>
            </a:prstGeom>
          </p:spPr>
        </p:pic>
      </p:grpSp>
      <p:grpSp>
        <p:nvGrpSpPr>
          <p:cNvPr id="4" name="组合 3"/>
          <p:cNvGrpSpPr/>
          <p:nvPr/>
        </p:nvGrpSpPr>
        <p:grpSpPr>
          <a:xfrm>
            <a:off x="540886" y="1302683"/>
            <a:ext cx="4873066" cy="4389457"/>
            <a:chOff x="723721" y="979177"/>
            <a:chExt cx="5372279" cy="4839128"/>
          </a:xfrm>
        </p:grpSpPr>
        <p:sp>
          <p:nvSpPr>
            <p:cNvPr id="2" name="椭圆 1"/>
            <p:cNvSpPr/>
            <p:nvPr/>
          </p:nvSpPr>
          <p:spPr>
            <a:xfrm>
              <a:off x="990296" y="979177"/>
              <a:ext cx="4839128" cy="48391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G8321 Black" panose="00000A05000000000000" pitchFamily="2" charset="0"/>
              </a:endParaRPr>
            </a:p>
          </p:txBody>
        </p:sp>
        <p:pic>
          <p:nvPicPr>
            <p:cNvPr id="26" name="图形 25"/>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23721" y="1134429"/>
              <a:ext cx="5372279" cy="4427909"/>
            </a:xfrm>
            <a:prstGeom prst="rect">
              <a:avLst/>
            </a:prstGeom>
          </p:spPr>
        </p:pic>
      </p:grpSp>
      <p:sp>
        <p:nvSpPr>
          <p:cNvPr id="5" name="矩形 4"/>
          <p:cNvSpPr/>
          <p:nvPr/>
        </p:nvSpPr>
        <p:spPr>
          <a:xfrm>
            <a:off x="5290776" y="1427163"/>
            <a:ext cx="6297485" cy="922020"/>
          </a:xfrm>
          <a:prstGeom prst="rect">
            <a:avLst/>
          </a:prstGeom>
        </p:spPr>
        <p:txBody>
          <a:bodyPr wrap="square">
            <a:spAutoFit/>
          </a:bodyPr>
          <a:lstStyle/>
          <a:p>
            <a:r>
              <a:rPr lang="en-US" altLang="zh-CN" sz="5400" dirty="0">
                <a:solidFill>
                  <a:srgbClr val="FF8989"/>
                </a:solidFill>
                <a:latin typeface="G8321 Black" panose="00000A05000000000000" pitchFamily="2" charset="0"/>
                <a:cs typeface="G8321 Black" panose="00000A05000000000000" pitchFamily="2" charset="0"/>
              </a:rPr>
              <a:t>TERIMA KASIH</a:t>
            </a:r>
            <a:endParaRPr lang="zh-CN" altLang="en-US" sz="5400" dirty="0">
              <a:solidFill>
                <a:srgbClr val="FF8989"/>
              </a:solidFill>
              <a:latin typeface="G8321 Black" panose="00000A05000000000000" pitchFamily="2" charset="0"/>
              <a:cs typeface="G8321 Black" panose="00000A05000000000000" pitchFamily="2" charset="0"/>
            </a:endParaRPr>
          </a:p>
        </p:txBody>
      </p:sp>
      <p:pic>
        <p:nvPicPr>
          <p:cNvPr id="6" name="图形 5"/>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339484" y="1626941"/>
            <a:ext cx="424244" cy="844247"/>
          </a:xfrm>
          <a:prstGeom prst="rect">
            <a:avLst/>
          </a:prstGeom>
        </p:spPr>
      </p:pic>
      <p:grpSp>
        <p:nvGrpSpPr>
          <p:cNvPr id="8" name="组合 7"/>
          <p:cNvGrpSpPr/>
          <p:nvPr/>
        </p:nvGrpSpPr>
        <p:grpSpPr>
          <a:xfrm>
            <a:off x="5759552" y="4233409"/>
            <a:ext cx="1455055" cy="353263"/>
            <a:chOff x="7632807" y="1831692"/>
            <a:chExt cx="1455055" cy="353263"/>
          </a:xfrm>
          <a:solidFill>
            <a:srgbClr val="FF8989"/>
          </a:solidFill>
        </p:grpSpPr>
        <p:sp>
          <p:nvSpPr>
            <p:cNvPr id="34" name="椭圆 33"/>
            <p:cNvSpPr/>
            <p:nvPr/>
          </p:nvSpPr>
          <p:spPr>
            <a:xfrm>
              <a:off x="7632807" y="1831692"/>
              <a:ext cx="353263" cy="353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G8321 Black" panose="00000A05000000000000" pitchFamily="2" charset="0"/>
                  <a:ea typeface="G8321 Black" panose="00000A05000000000000" pitchFamily="2" charset="0"/>
                  <a:cs typeface="+mn-ea"/>
                  <a:sym typeface="Manrope SemiBold" charset="0"/>
                </a:rPr>
                <a:t>2</a:t>
              </a:r>
              <a:endParaRPr lang="zh-CN" altLang="en-US" dirty="0">
                <a:solidFill>
                  <a:schemeClr val="bg1"/>
                </a:solidFill>
                <a:latin typeface="G8321 Black" panose="00000A05000000000000" pitchFamily="2" charset="0"/>
                <a:ea typeface="G8321 Black" panose="00000A05000000000000" pitchFamily="2" charset="0"/>
                <a:cs typeface="+mn-ea"/>
                <a:sym typeface="Manrope SemiBold" charset="0"/>
              </a:endParaRPr>
            </a:p>
          </p:txBody>
        </p:sp>
        <p:sp>
          <p:nvSpPr>
            <p:cNvPr id="35" name="椭圆 34"/>
            <p:cNvSpPr/>
            <p:nvPr/>
          </p:nvSpPr>
          <p:spPr>
            <a:xfrm>
              <a:off x="8000071" y="1831692"/>
              <a:ext cx="353263" cy="353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G8321 Black" panose="00000A05000000000000" pitchFamily="2" charset="0"/>
                  <a:ea typeface="G8321 Black" panose="00000A05000000000000" pitchFamily="2" charset="0"/>
                  <a:cs typeface="+mn-ea"/>
                  <a:sym typeface="Manrope SemiBold" charset="0"/>
                </a:rPr>
                <a:t>0</a:t>
              </a:r>
              <a:endParaRPr lang="zh-CN" altLang="en-US" dirty="0">
                <a:solidFill>
                  <a:schemeClr val="bg1"/>
                </a:solidFill>
                <a:latin typeface="G8321 Black" panose="00000A05000000000000" pitchFamily="2" charset="0"/>
                <a:ea typeface="G8321 Black" panose="00000A05000000000000" pitchFamily="2" charset="0"/>
                <a:cs typeface="+mn-ea"/>
                <a:sym typeface="Manrope SemiBold" charset="0"/>
              </a:endParaRPr>
            </a:p>
          </p:txBody>
        </p:sp>
        <p:sp>
          <p:nvSpPr>
            <p:cNvPr id="36" name="椭圆 35"/>
            <p:cNvSpPr/>
            <p:nvPr/>
          </p:nvSpPr>
          <p:spPr>
            <a:xfrm>
              <a:off x="8367335" y="1831692"/>
              <a:ext cx="353263" cy="353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G8321 Black" panose="00000A05000000000000" pitchFamily="2" charset="0"/>
                  <a:ea typeface="G8321 Black" panose="00000A05000000000000" pitchFamily="2" charset="0"/>
                  <a:cs typeface="+mn-ea"/>
                  <a:sym typeface="Manrope SemiBold" charset="0"/>
                </a:rPr>
                <a:t>2</a:t>
              </a:r>
              <a:endParaRPr lang="zh-CN" altLang="en-US" dirty="0">
                <a:solidFill>
                  <a:schemeClr val="bg1"/>
                </a:solidFill>
                <a:latin typeface="G8321 Black" panose="00000A05000000000000" pitchFamily="2" charset="0"/>
                <a:ea typeface="G8321 Black" panose="00000A05000000000000" pitchFamily="2" charset="0"/>
                <a:cs typeface="+mn-ea"/>
                <a:sym typeface="Manrope SemiBold" charset="0"/>
              </a:endParaRPr>
            </a:p>
          </p:txBody>
        </p:sp>
        <p:sp>
          <p:nvSpPr>
            <p:cNvPr id="37" name="椭圆 36"/>
            <p:cNvSpPr/>
            <p:nvPr/>
          </p:nvSpPr>
          <p:spPr>
            <a:xfrm>
              <a:off x="8734599" y="1831692"/>
              <a:ext cx="353263" cy="353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G8321 Black" panose="00000A05000000000000" pitchFamily="2" charset="0"/>
                  <a:ea typeface="G8321 Black" panose="00000A05000000000000" pitchFamily="2" charset="0"/>
                  <a:cs typeface="+mn-ea"/>
                  <a:sym typeface="Manrope SemiBold" charset="0"/>
                </a:rPr>
                <a:t>5</a:t>
              </a:r>
              <a:endParaRPr lang="zh-CN" altLang="en-US" dirty="0">
                <a:solidFill>
                  <a:schemeClr val="bg1"/>
                </a:solidFill>
                <a:latin typeface="G8321 Black" panose="00000A05000000000000" pitchFamily="2" charset="0"/>
                <a:ea typeface="G8321 Black" panose="00000A05000000000000" pitchFamily="2" charset="0"/>
                <a:cs typeface="+mn-ea"/>
                <a:sym typeface="Manrope SemiBold" charset="0"/>
              </a:endParaRPr>
            </a:p>
          </p:txBody>
        </p:sp>
      </p:grpSp>
      <p:pic>
        <p:nvPicPr>
          <p:cNvPr id="15" name="图形 14"/>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745667" y="3262970"/>
            <a:ext cx="723896" cy="746620"/>
          </a:xfrm>
          <a:prstGeom prst="rect">
            <a:avLst/>
          </a:prstGeom>
        </p:spPr>
      </p:pic>
      <p:sp>
        <p:nvSpPr>
          <p:cNvPr id="45" name="矩形: 圆角 44"/>
          <p:cNvSpPr/>
          <p:nvPr/>
        </p:nvSpPr>
        <p:spPr>
          <a:xfrm>
            <a:off x="5756731" y="5190346"/>
            <a:ext cx="1787376" cy="469479"/>
          </a:xfrm>
          <a:prstGeom prst="roundRect">
            <a:avLst>
              <a:gd name="adj" fmla="val 50000"/>
            </a:avLst>
          </a:prstGeom>
          <a:solidFill>
            <a:srgbClr val="FF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latin typeface="G8321 Black" panose="00000A05000000000000" pitchFamily="2" charset="0"/>
                <a:ea typeface="+mj-ea"/>
                <a:cs typeface="G8321 Black" panose="00000A05000000000000" pitchFamily="2" charset="0"/>
              </a:rPr>
              <a:t>Informasi lebih lanjut</a:t>
            </a:r>
            <a:endParaRPr lang="zh-CN" altLang="en-US" sz="1050" dirty="0">
              <a:latin typeface="G8321 Black" panose="00000A05000000000000" pitchFamily="2" charset="0"/>
              <a:ea typeface="+mj-ea"/>
              <a:cs typeface="G8321 Black" panose="00000A05000000000000" pitchFamily="2" charset="0"/>
            </a:endParaRPr>
          </a:p>
        </p:txBody>
      </p:sp>
      <p:sp>
        <p:nvSpPr>
          <p:cNvPr id="46" name="矩形: 圆角 45"/>
          <p:cNvSpPr/>
          <p:nvPr/>
        </p:nvSpPr>
        <p:spPr>
          <a:xfrm>
            <a:off x="7830490" y="5190346"/>
            <a:ext cx="1787376" cy="46947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err="1">
                <a:latin typeface="G8321 Black" panose="00000A05000000000000" pitchFamily="2" charset="0"/>
                <a:ea typeface="+mj-ea"/>
                <a:cs typeface="G8321 Black" panose="00000A05000000000000" pitchFamily="2" charset="0"/>
              </a:rPr>
              <a:t>Hub; 081226787570</a:t>
            </a:r>
            <a:endParaRPr lang="zh-CN" altLang="en-US" sz="1050" dirty="0">
              <a:latin typeface="G8321 Black" panose="00000A05000000000000" pitchFamily="2" charset="0"/>
              <a:ea typeface="+mj-ea"/>
              <a:cs typeface="G8321 Black" panose="00000A05000000000000" pitchFamily="2" charset="0"/>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dd9b71b8-0cac-4596-9965-187bb0b8c63e"/>
  <p:tag name="COMMONDATA" val="eyJoZGlkIjoiODliZWY4OTY0MGRkODE3MzUwYWNjNzJlOTZjZjEzOWIifQ=="/>
  <p:tag name="RESOURCE_RECORD_KEY" val="{&quot;70&quot;:[3321400,3322480,3321426,3322180,3322920,3323036]}"/>
</p:tagLst>
</file>

<file path=ppt/tags/tag2.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51.6748962402344,&quot;left&quot;:53.122161865234375,&quot;top&quot;:152.81255187988282,&quot;width&quot;:853.7556762695312}"/>
  <p:tag name="KSO_WM_DIAGRAM_COLOR_MATCH_VALUE" val="{&quot;shape&quot;:{&quot;fill&quot;:{&quot;type&quot;:0},&quot;glow&quot;:{&quot;colorType&quot;:0},&quot;line&quot;:{&quot;gradient&quot;:[{&quot;brightness&quot;:0.800000011920929,&quot;colorType&quot;:1,&quot;foreColorIndex&quot;:6,&quot;pos&quot;:1,&quot;transparency&quot;:1},{&quot;brightness&quot;:0,&quot;colorType&quot;:1,&quot;foreColorIndex&quot;:5,&quot;pos&quot;:0.019999999552965164,&quot;transparency&quot;:0}],&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VERSION" val="3"/>
  <p:tag name="KSO_WM_DIAGRAM_COLOR_TRICK" val="1"/>
  <p:tag name="KSO_WM_DIAGRAM_COLOR_TEXT_CAN_REMOVE" val="n"/>
  <p:tag name="KSO_WM_UNIT_SUBTYPE" val="a"/>
  <p:tag name="KSO_WM_UNIT_NOCLEAR" val="0"/>
  <p:tag name="KSO_WM_UNIT_VALUE" val="84"/>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238223_1*n_h_h_f*1_2_1_1"/>
  <p:tag name="KSO_WM_TEMPLATE_CATEGORY" val="diagram"/>
  <p:tag name="KSO_WM_TEMPLATE_INDEX" val="20238223"/>
  <p:tag name="KSO_WM_UNIT_LAYERLEVEL" val="1_1_1_1"/>
  <p:tag name="KSO_WM_TAG_VERSION" val="3.0"/>
  <p:tag name="KSO_WM_BEAUTIFY_FLAG" val="#wm#"/>
  <p:tag name="KSO_WM_UNIT_PRESET_TEXT" val="Click here to add text"/>
  <p:tag name="KSO_WM_UNIT_TEXT_FILL_FORE_SCHEMECOLOR_INDEX" val="1"/>
  <p:tag name="KSO_WM_UNIT_TEXT_FILL_TYPE" val="1"/>
  <p:tag name="KSO_WM_DIAGRAM_USE_COLOR_VALUE" val="{&quot;color_scheme&quot;:1,&quot;color_type&quot;:1,&quot;theme_color_indexes&quot;:[]}"/>
</p:tagLst>
</file>

<file path=ppt/tags/tag3.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51.6748962402344,&quot;left&quot;:53.122161865234375,&quot;top&quot;:152.81255187988282,&quot;width&quot;:853.7556762695312}"/>
  <p:tag name="KSO_WM_DIAGRAM_COLOR_MATCH_VALUE" val="{&quot;shape&quot;:{&quot;fill&quot;:{&quot;type&quot;:0},&quot;glow&quot;:{&quot;colorType&quot;:0},&quot;line&quot;:{&quot;gradient&quot;:[{&quot;brightness&quot;:0.800000011920929,&quot;colorType&quot;:1,&quot;foreColorIndex&quot;:6,&quot;pos&quot;:1,&quot;transparency&quot;:1},{&quot;brightness&quot;:0,&quot;colorType&quot;:1,&quot;foreColorIndex&quot;:5,&quot;pos&quot;:0.019999999552965164,&quot;transparency&quot;:0}],&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VERSION" val="3"/>
  <p:tag name="KSO_WM_DIAGRAM_COLOR_TRICK" val="1"/>
  <p:tag name="KSO_WM_DIAGRAM_COLOR_TEXT_CAN_REMOVE" val="n"/>
  <p:tag name="KSO_WM_UNIT_SUBTYPE" val="a"/>
  <p:tag name="KSO_WM_UNIT_NOCLEAR" val="0"/>
  <p:tag name="KSO_WM_UNIT_VALUE" val="84"/>
  <p:tag name="KSO_WM_UNIT_HIGHLIGHT" val="0"/>
  <p:tag name="KSO_WM_UNIT_COMPATIBLE" val="0"/>
  <p:tag name="KSO_WM_UNIT_DIAGRAM_ISNUMVISUAL" val="0"/>
  <p:tag name="KSO_WM_UNIT_DIAGRAM_ISREFERUNIT" val="0"/>
  <p:tag name="KSO_WM_DIAGRAM_GROUP_CODE" val="n1-1"/>
  <p:tag name="KSO_WM_UNIT_TYPE" val="n_h_h_f"/>
  <p:tag name="KSO_WM_UNIT_INDEX" val="1_2_2_1"/>
  <p:tag name="KSO_WM_UNIT_ID" val="diagram20238223_1*n_h_h_f*1_2_2_1"/>
  <p:tag name="KSO_WM_TEMPLATE_CATEGORY" val="diagram"/>
  <p:tag name="KSO_WM_TEMPLATE_INDEX" val="20238223"/>
  <p:tag name="KSO_WM_UNIT_LAYERLEVEL" val="1_1_1_1"/>
  <p:tag name="KSO_WM_TAG_VERSION" val="3.0"/>
  <p:tag name="KSO_WM_BEAUTIFY_FLAG" val="#wm#"/>
  <p:tag name="KSO_WM_UNIT_PRESET_TEXT" val="Click here to add text"/>
  <p:tag name="KSO_WM_UNIT_TEXT_FILL_FORE_SCHEMECOLOR_INDEX" val="1"/>
  <p:tag name="KSO_WM_UNIT_TEXT_FILL_TYPE" val="1"/>
  <p:tag name="KSO_WM_DIAGRAM_USE_COLOR_VALUE" val="{&quot;color_scheme&quot;:1,&quot;color_type&quot;:1,&quot;theme_color_indexes&quot;:[]}"/>
</p:tagLst>
</file>

<file path=ppt/tags/tag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DIAGRAM_MAX_ITEMCNT" val="6"/>
  <p:tag name="KSO_WM_DIAGRAM_MIN_ITEMCNT" val="2"/>
  <p:tag name="KSO_WM_DIAGRAM_VIRTUALLY_FRAME" val="{&quot;height&quot;:351.6748962402344,&quot;left&quot;:53.122161865234375,&quot;top&quot;:152.81255187988282,&quot;width&quot;:853.755676269531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SUBTYPE" val="d"/>
  <p:tag name="KSO_WM_UNIT_TYPE" val="n_h_h_i"/>
  <p:tag name="KSO_WM_UNIT_INDEX" val="1_2_1_2"/>
  <p:tag name="KSO_WM_UNIT_ID" val="diagram20238223_1*n_h_h_i*1_2_1_2"/>
  <p:tag name="KSO_WM_TEMPLATE_CATEGORY" val="diagram"/>
  <p:tag name="KSO_WM_TEMPLATE_INDEX" val="20238223"/>
  <p:tag name="KSO_WM_UNIT_LAYERLEVEL" val="1_1_1_1"/>
  <p:tag name="KSO_WM_TAG_VERSION" val="3.0"/>
  <p:tag name="KSO_WM_BEAUTIFY_FLAG" val="#wm#"/>
  <p:tag name="KSO_WM_UNIT_PRESET_TEXT" val="01"/>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USE_COLOR_VALUE" val="{&quot;color_scheme&quot;:1,&quot;color_type&quot;:1,&quot;theme_color_indexes&quot;:[]}"/>
</p:tagLst>
</file>

<file path=ppt/tags/tag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DIAGRAM_MAX_ITEMCNT" val="6"/>
  <p:tag name="KSO_WM_DIAGRAM_MIN_ITEMCNT" val="2"/>
  <p:tag name="KSO_WM_DIAGRAM_VIRTUALLY_FRAME" val="{&quot;height&quot;:351.6748962402344,&quot;left&quot;:53.122161865234375,&quot;top&quot;:152.81255187988282,&quot;width&quot;:853.755676269531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SUBTYPE" val="d"/>
  <p:tag name="KSO_WM_UNIT_TYPE" val="n_h_h_i"/>
  <p:tag name="KSO_WM_UNIT_INDEX" val="1_2_2_1"/>
  <p:tag name="KSO_WM_UNIT_ID" val="diagram20238223_1*n_h_h_i*1_2_2_1"/>
  <p:tag name="KSO_WM_TEMPLATE_CATEGORY" val="diagram"/>
  <p:tag name="KSO_WM_TEMPLATE_INDEX" val="20238223"/>
  <p:tag name="KSO_WM_UNIT_LAYERLEVEL" val="1_1_1_1"/>
  <p:tag name="KSO_WM_TAG_VERSION" val="3.0"/>
  <p:tag name="KSO_WM_BEAUTIFY_FLAG" val="#wm#"/>
  <p:tag name="KSO_WM_UNIT_PRESET_TEXT" val="02"/>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USE_COLOR_VALUE" val="{&quot;color_scheme&quot;:1,&quot;color_type&quot;:1,&quot;theme_color_indexes&quot;:[]}"/>
</p:tagLst>
</file>

<file path=ppt/tags/tag6.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51.6748962402344,&quot;left&quot;:53.122161865234375,&quot;top&quot;:152.81255187988282,&quot;width&quot;:853.7556762695312}"/>
  <p:tag name="KSO_WM_DIAGRAM_COLOR_MATCH_VALUE" val="{&quot;shape&quot;:{&quot;fill&quot;:{&quot;solid&quot;:{&quot;brightness&quot;:0.699999988079071,&quot;colorType&quot;:1,&quot;foreColorIndex&quot;:5,&quot;transparency&quot;:0.69999998807907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i"/>
  <p:tag name="KSO_WM_UNIT_INDEX" val="1_1_3"/>
  <p:tag name="KSO_WM_UNIT_ID" val="diagram20238223_1*n_h_i*1_1_3"/>
  <p:tag name="KSO_WM_TEMPLATE_CATEGORY" val="diagram"/>
  <p:tag name="KSO_WM_TEMPLATE_INDEX" val="20238223"/>
  <p:tag name="KSO_WM_UNIT_LAYERLEVEL" val="1_1_1"/>
  <p:tag name="KSO_WM_TAG_VERSION" val="3.0"/>
  <p:tag name="KSO_WM_BEAUTIFY_FLAG" val="#wm#"/>
  <p:tag name="KSO_WM_UNIT_FILL_TYPE" val="1"/>
  <p:tag name="KSO_WM_UNIT_FILL_FORE_SCHEMECOLOR_INDEX" val="5"/>
  <p:tag name="KSO_WM_UNIT_FILL_FORE_SCHEMECOLOR_INDEX_BRIGHTNESS" val="0.7"/>
  <p:tag name="KSO_WM_DIAGRAM_USE_COLOR_VALUE" val="{&quot;color_scheme&quot;:1,&quot;color_type&quot;:1,&quot;theme_color_indexes&quot;:[]}"/>
</p:tagLst>
</file>

<file path=ppt/tags/tag7.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51.6748962402344,&quot;left&quot;:53.122161865234375,&quot;top&quot;:152.81255187988282,&quot;width&quot;:853.755676269531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ISCONTENTSTITLE" val="0"/>
  <p:tag name="KSO_WM_UNIT_ISNUMDGMTITLE" val="0"/>
  <p:tag name="KSO_WM_UNIT_NOCLEAR" val="0"/>
  <p:tag name="KSO_WM_UNIT_VALUE" val="70"/>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238223_1*n_h_a*1_1_1"/>
  <p:tag name="KSO_WM_TEMPLATE_CATEGORY" val="diagram"/>
  <p:tag name="KSO_WM_TEMPLATE_INDEX" val="20238223"/>
  <p:tag name="KSO_WM_UNIT_LAYERLEVEL" val="1_1_1"/>
  <p:tag name="KSO_WM_TAG_VERSION" val="3.0"/>
  <p:tag name="KSO_WM_BEAUTIFY_FLAG" val="#wm#"/>
  <p:tag name="KSO_WM_UNIT_PRESET_TEXT" val="Your title here"/>
  <p:tag name="KSO_WM_UNIT_LINE_FORE_SCHEMECOLOR_INDEX" val="5"/>
  <p:tag name="KSO_WM_UNIT_TEXT_FILL_FORE_SCHEMECOLOR_INDEX" val="1"/>
  <p:tag name="KSO_WM_UNIT_TEXT_FILL_TYPE" val="1"/>
  <p:tag name="KSO_WM_DIAGRAM_USE_COLOR_VALUE" val="{&quot;color_scheme&quot;:1,&quot;color_type&quot;:1,&quot;theme_color_indexes&quot;:[]}"/>
</p:tagLst>
</file>

<file path=ppt/tags/tag8.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67.7846374511719,&quot;left&quot;:54.081390380859375,&quot;top&quot;:144.75768127441407,&quot;width&quot;:851.8372192382812}"/>
  <p:tag name="KSO_WM_DIAGRAM_COLOR_MATCH_VALUE" val="{&quot;shape&quot;:{&quot;fill&quot;:{&quot;gradient&quot;:[{&quot;brightness&quot;:0.800000011920929,&quot;colorType&quot;:1,&quot;foreColorIndex&quot;:6,&quot;pos&quot;:0,&quot;transparency&quot;:0},{&quot;brightness&quot;:0,&quot;colorType&quot;:1,&quot;foreColorIndex&quot;:6,&quot;pos&quot;:1,&quot;transparency&quot;:0}],&quot;type&quot;:3},&quot;glow&quot;:{&quot;colorType&quot;:0},&quot;line&quot;:{&quot;type&quot;:0},&quot;shadow&quot;:{&quot;brightness&quot;:0,&quot;colorType&quot;:2,&quot;rgb&quot;:&quot;#000000&quot;,&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20238228_2*n_h_h_i*1_2_1_1"/>
  <p:tag name="KSO_WM_TEMPLATE_CATEGORY" val="diagram"/>
  <p:tag name="KSO_WM_TEMPLATE_INDEX" val="20238228"/>
  <p:tag name="KSO_WM_UNIT_LAYERLEVEL" val="1_1_1_1"/>
  <p:tag name="KSO_WM_TAG_VERSION" val="3.0"/>
  <p:tag name="KSO_WM_BEAUTIFY_FLAG" val="#wm#"/>
  <p:tag name="KSO_WM_UNIT_FILL_TYPE" val="3"/>
  <p:tag name="KSO_WM_DIAGRAM_USE_COLOR_VALUE" val="{&quot;color_scheme&quot;:1,&quot;color_type&quot;:1,&quot;theme_color_indexes&quot;:[]}"/>
</p:tagLst>
</file>

<file path=ppt/tags/tag9.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67.7846374511719,&quot;left&quot;:54.081390380859375,&quot;top&quot;:144.75768127441407,&quot;width&quot;:851.8372192382812}"/>
  <p:tag name="KSO_WM_DIAGRAM_COLOR_MATCH_VALUE" val="{&quot;shape&quot;:{&quot;fill&quot;:{&quot;gradient&quot;:[{&quot;brightness&quot;:0.800000011920929,&quot;colorType&quot;:1,&quot;foreColorIndex&quot;:6,&quot;pos&quot;:0,&quot;transparency&quot;:0},{&quot;brightness&quot;:0,&quot;colorType&quot;:1,&quot;foreColorIndex&quot;:6,&quot;pos&quot;:1,&quot;transparency&quot;:0}],&quot;type&quot;:3},&quot;glow&quot;:{&quot;colorType&quot;:0},&quot;line&quot;:{&quot;type&quot;:0},&quot;shadow&quot;:{&quot;brightness&quot;:0,&quot;colorType&quot;:2,&quot;rgb&quot;:&quot;#000000&quot;,&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1"/>
  <p:tag name="KSO_WM_UNIT_ID" val="diagram20238228_2*n_h_h_i*1_2_2_1"/>
  <p:tag name="KSO_WM_TEMPLATE_CATEGORY" val="diagram"/>
  <p:tag name="KSO_WM_TEMPLATE_INDEX" val="20238228"/>
  <p:tag name="KSO_WM_UNIT_LAYERLEVEL" val="1_1_1_1"/>
  <p:tag name="KSO_WM_TAG_VERSION" val="3.0"/>
  <p:tag name="KSO_WM_BEAUTIFY_FLAG" val="#wm#"/>
  <p:tag name="KSO_WM_UNIT_FILL_TYPE" val="3"/>
  <p:tag name="KSO_WM_DIAGRAM_USE_COLOR_VALUE" val="{&quot;color_scheme&quot;:1,&quot;color_type&quot;:1,&quot;theme_color_indexes&quot;:[]}"/>
</p:tagLst>
</file>

<file path=ppt/tags/tag10.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67.7846374511719,&quot;left&quot;:54.081390380859375,&quot;top&quot;:144.75768127441407,&quot;width&quot;:851.8372192382812}"/>
  <p:tag name="KSO_WM_DIAGRAM_COLOR_MATCH_VALUE" val="{&quot;shape&quot;:{&quot;fill&quot;:{&quot;gradient&quot;:[{&quot;brightness&quot;:0.800000011920929,&quot;colorType&quot;:1,&quot;foreColorIndex&quot;:6,&quot;pos&quot;:0,&quot;transparency&quot;:0},{&quot;brightness&quot;:0,&quot;colorType&quot;:1,&quot;foreColorIndex&quot;:6,&quot;pos&quot;:1,&quot;transparency&quot;:0}],&quot;type&quot;:3},&quot;glow&quot;:{&quot;colorType&quot;:0},&quot;line&quot;:{&quot;type&quot;:0},&quot;shadow&quot;:{&quot;brightness&quot;:0,&quot;colorType&quot;:2,&quot;rgb&quot;:&quot;#000000&quot;,&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238228_2*n_h_h_i*1_2_3_1"/>
  <p:tag name="KSO_WM_TEMPLATE_CATEGORY" val="diagram"/>
  <p:tag name="KSO_WM_TEMPLATE_INDEX" val="20238228"/>
  <p:tag name="KSO_WM_UNIT_LAYERLEVEL" val="1_1_1_1"/>
  <p:tag name="KSO_WM_TAG_VERSION" val="3.0"/>
  <p:tag name="KSO_WM_BEAUTIFY_FLAG" val="#wm#"/>
  <p:tag name="KSO_WM_UNIT_FILL_TYPE" val="3"/>
  <p:tag name="KSO_WM_DIAGRAM_USE_COLOR_VALUE" val="{&quot;color_scheme&quot;:1,&quot;color_type&quot;:1,&quot;theme_color_indexes&quot;:[]}"/>
</p:tagLst>
</file>

<file path=ppt/tags/tag1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DIAGRAM_MAX_ITEMCNT" val="6"/>
  <p:tag name="KSO_WM_DIAGRAM_MIN_ITEMCNT" val="2"/>
  <p:tag name="KSO_WM_DIAGRAM_VIRTUALLY_FRAME" val="{&quot;height&quot;:367.7846374511719,&quot;left&quot;:54.081390380859375,&quot;top&quot;:144.75768127441407,&quot;width&quot;:851.8372192382812}"/>
  <p:tag name="KSO_WM_DIAGRAM_COLOR_MATCH_VALUE" val="{&quot;shape&quot;:{&quot;fill&quot;:{&quot;solid&quot;:{&quot;brightness&quot;:0.800000011920929,&quot;colorType&quot;:1,&quot;foreColorIndex&quot;:5,&quot;transparency&quot;:0.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238228_2*n_h_i*1_1_1"/>
  <p:tag name="KSO_WM_TEMPLATE_CATEGORY" val="diagram"/>
  <p:tag name="KSO_WM_TEMPLATE_INDEX" val="20238228"/>
  <p:tag name="KSO_WM_UNIT_LAYERLEVEL" val="1_1_1"/>
  <p:tag name="KSO_WM_TAG_VERSION" val="3.0"/>
  <p:tag name="KSO_WM_BEAUTIFY_FLAG" val="#wm#"/>
  <p:tag name="KSO_WM_UNIT_FILL_TYPE" val="1"/>
  <p:tag name="KSO_WM_UNIT_FILL_FORE_SCHEMECOLOR_INDEX" val="5"/>
  <p:tag name="KSO_WM_UNIT_FILL_FORE_SCHEMECOLOR_INDEX_BRIGHTNESS" val="0.8"/>
  <p:tag name="KSO_WM_DIAGRAM_USE_COLOR_VALUE" val="{&quot;color_scheme&quot;:1,&quot;color_type&quot;:1,&quot;theme_color_indexes&quot;:[]}"/>
</p:tagLst>
</file>

<file path=ppt/tags/tag12.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67.7846374511719,&quot;left&quot;:54.081390380859375,&quot;top&quot;:144.75768127441407,&quot;width&quot;:851.8372192382812}"/>
  <p:tag name="KSO_WM_DIAGRAM_COLOR_MATCH_VALUE" val="{&quot;shape&quot;:{&quot;fill&quot;:{&quot;gradient&quot;:[{&quot;brightness&quot;:0,&quot;colorType&quot;:1,&quot;foreColorIndex&quot;:7,&quot;pos&quot;:0,&quot;transparency&quot;:0},{&quot;brightness&quot;:0,&quot;colorType&quot;:1,&quot;foreColorIndex&quot;:6,&quot;pos&quot;:1,&quot;transparency&quot;:0}],&quot;type&quot;:3},&quot;glow&quot;:{&quot;colorType&quot;:0},&quot;line&quot;:{&quot;solidLine&quot;:{&quot;brightness&quot;:0,&quot;colorType&quot;:1,&quot;foreColorIndex&quot;:2,&quot;transparency&quot;:0},&quot;type&quot;:1},&quot;shadow&quot;:{&quot;brightness&quot;:0,&quot;colorType&quot;:2,&quot;rgb&quot;:&quot;#000000&quot;,&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2"/>
  <p:tag name="KSO_WM_UNIT_ID" val="diagram20238228_2*n_h_h_i*1_2_3_2"/>
  <p:tag name="KSO_WM_TEMPLATE_CATEGORY" val="diagram"/>
  <p:tag name="KSO_WM_TEMPLATE_INDEX" val="20238228"/>
  <p:tag name="KSO_WM_UNIT_LAYERLEVEL" val="1_1_1_1"/>
  <p:tag name="KSO_WM_TAG_VERSION" val="3.0"/>
  <p:tag name="KSO_WM_BEAUTIFY_FLAG" val="#wm#"/>
  <p:tag name="KSO_WM_UNIT_FILL_TYPE" val="3"/>
  <p:tag name="KSO_WM_UNIT_LINE_FORE_SCHEMECOLOR_INDEX" val="2"/>
  <p:tag name="KSO_WM_DIAGRAM_USE_COLOR_VALUE" val="{&quot;color_scheme&quot;:1,&quot;color_type&quot;:1,&quot;theme_color_indexes&quot;:[]}"/>
</p:tagLst>
</file>

<file path=ppt/tags/tag13.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67.7846374511719,&quot;left&quot;:54.081390380859375,&quot;top&quot;:144.75768127441407,&quot;width&quot;:851.8372192382812}"/>
  <p:tag name="KSO_WM_DIAGRAM_COLOR_MATCH_VALUE" val="{&quot;shape&quot;:{&quot;fill&quot;:{&quot;gradient&quot;:[{&quot;brightness&quot;:0,&quot;colorType&quot;:1,&quot;foreColorIndex&quot;:5,&quot;pos&quot;:0,&quot;transparency&quot;:0},{&quot;brightness&quot;:0,&quot;colorType&quot;:1,&quot;foreColorIndex&quot;:6,&quot;pos&quot;:1,&quot;transparency&quot;:0}],&quot;type&quot;:3},&quot;glow&quot;:{&quot;colorType&quot;:0},&quot;line&quot;:{&quot;solidLine&quot;:{&quot;brightness&quot;:0,&quot;colorType&quot;:1,&quot;foreColorIndex&quot;:2,&quot;transparency&quot;:0},&quot;type&quot;:1},&quot;shadow&quot;:{&quot;brightness&quot;:0,&quot;colorType&quot;:2,&quot;rgb&quot;:&quot;#000000&quot;,&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2"/>
  <p:tag name="KSO_WM_UNIT_ID" val="diagram20238228_2*n_h_h_i*1_2_2_2"/>
  <p:tag name="KSO_WM_TEMPLATE_CATEGORY" val="diagram"/>
  <p:tag name="KSO_WM_TEMPLATE_INDEX" val="20238228"/>
  <p:tag name="KSO_WM_UNIT_LAYERLEVEL" val="1_1_1_1"/>
  <p:tag name="KSO_WM_TAG_VERSION" val="3.0"/>
  <p:tag name="KSO_WM_BEAUTIFY_FLAG" val="#wm#"/>
  <p:tag name="KSO_WM_UNIT_FILL_TYPE" val="3"/>
  <p:tag name="KSO_WM_UNIT_LINE_FORE_SCHEMECOLOR_INDEX" val="2"/>
  <p:tag name="KSO_WM_DIAGRAM_USE_COLOR_VALUE" val="{&quot;color_scheme&quot;:1,&quot;color_type&quot;:1,&quot;theme_color_indexes&quot;:[]}"/>
</p:tagLst>
</file>

<file path=ppt/tags/tag14.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67.7846374511719,&quot;left&quot;:54.081390380859375,&quot;top&quot;:144.75768127441407,&quot;width&quot;:851.8372192382812}"/>
  <p:tag name="KSO_WM_DIAGRAM_COLOR_MATCH_VALUE" val="{&quot;shape&quot;:{&quot;fill&quot;:{&quot;gradient&quot;:[{&quot;brightness&quot;:0,&quot;colorType&quot;:1,&quot;foreColorIndex&quot;:7,&quot;pos&quot;:0,&quot;transparency&quot;:0},{&quot;brightness&quot;:0,&quot;colorType&quot;:1,&quot;foreColorIndex&quot;:6,&quot;pos&quot;:1,&quot;transparency&quot;:0}],&quot;type&quot;:3},&quot;glow&quot;:{&quot;colorType&quot;:0},&quot;line&quot;:{&quot;solidLine&quot;:{&quot;brightness&quot;:0,&quot;colorType&quot;:1,&quot;foreColorIndex&quot;:2,&quot;transparency&quot;:0},&quot;type&quot;:1},&quot;shadow&quot;:{&quot;brightness&quot;:0,&quot;colorType&quot;:2,&quot;rgb&quot;:&quot;#000000&quot;,&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3"/>
  <p:tag name="KSO_WM_UNIT_ID" val="diagram20238228_2*n_h_h_i*1_2_1_3"/>
  <p:tag name="KSO_WM_TEMPLATE_CATEGORY" val="diagram"/>
  <p:tag name="KSO_WM_TEMPLATE_INDEX" val="20238228"/>
  <p:tag name="KSO_WM_UNIT_LAYERLEVEL" val="1_1_1_1"/>
  <p:tag name="KSO_WM_TAG_VERSION" val="3.0"/>
  <p:tag name="KSO_WM_BEAUTIFY_FLAG" val="#wm#"/>
  <p:tag name="KSO_WM_UNIT_FILL_TYPE" val="3"/>
  <p:tag name="KSO_WM_UNIT_LINE_FORE_SCHEMECOLOR_INDEX" val="2"/>
  <p:tag name="KSO_WM_DIAGRAM_USE_COLOR_VALUE" val="{&quot;color_scheme&quot;:1,&quot;color_type&quot;:1,&quot;theme_color_indexes&quot;:[]}"/>
</p:tagLst>
</file>

<file path=ppt/tags/tag15.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67.7846374511719,&quot;left&quot;:54.081390380859375,&quot;top&quot;:144.75768127441407,&quot;width&quot;:851.8372192382812}"/>
  <p:tag name="KSO_WM_DIAGRAM_COLOR_MATCH_VALUE" val="{&quot;shape&quot;:{&quot;fill&quot;:{&quot;solid&quot;:{&quot;brightness&quot;:0,&quot;colorType&quot;:2,&quot;rgb&quot;:&quot;#ffffff&quot;,&quot;transparency&quot;:0},&quot;type&quot;:1},&quot;glow&quot;:{&quot;colorType&quot;:0},&quot;line&quot;:{&quot;type&quot;:0},&quot;shadow&quot;:{&quot;brightness&quot;:0,&quot;colorType&quot;:2,&quot;rgb&quot;:&quot;#000000&quot;,&quot;transparency&quot;:0.6000000238418579},&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TEXT_FILL_TYPE" val="1"/>
  <p:tag name="KSO_WM_DIAGRAM_VERSION" val="3"/>
  <p:tag name="KSO_WM_DIAGRAM_COLOR_TRICK" val="2"/>
  <p:tag name="KSO_WM_DIAGRAM_COLOR_TEXT_CAN_REMOVE" val="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238228_2*n_h_a*1_1_1"/>
  <p:tag name="KSO_WM_TEMPLATE_CATEGORY" val="diagram"/>
  <p:tag name="KSO_WM_TEMPLATE_INDEX" val="20238228"/>
  <p:tag name="KSO_WM_UNIT_LAYERLEVEL" val="1_1_1"/>
  <p:tag name="KSO_WM_TAG_VERSION" val="3.0"/>
  <p:tag name="KSO_WM_BEAUTIFY_FLAG" val="#wm#"/>
  <p:tag name="KSO_WM_UNIT_PRESET_TEXT" val="Your title here"/>
  <p:tag name="KSO_WM_DIAGRAM_USE_COLOR_VALUE" val="{&quot;color_scheme&quot;:1,&quot;color_type&quot;:1,&quot;theme_color_indexes&quot;:[]}"/>
</p:tagLst>
</file>

<file path=ppt/tags/tag16.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67.7846374511719,&quot;left&quot;:54.081390380859375,&quot;top&quot;:144.75768127441407,&quot;width&quot;:851.8372192382812}"/>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238228_2*n_h_i*1_1_2"/>
  <p:tag name="KSO_WM_TEMPLATE_CATEGORY" val="diagram"/>
  <p:tag name="KSO_WM_TEMPLATE_INDEX" val="20238228"/>
  <p:tag name="KSO_WM_UNIT_LAYERLEVEL" val="1_1_1"/>
  <p:tag name="KSO_WM_TAG_VERSION" val="3.0"/>
  <p:tag name="KSO_WM_BEAUTIFY_FLAG" val="#wm#"/>
  <p:tag name="KSO_WM_UNIT_FILL_TYPE" val="1"/>
  <p:tag name="KSO_WM_UNIT_FILL_FORE_SCHEMECOLOR_INDEX" val="6"/>
  <p:tag name="KSO_WM_UNIT_FILL_FORE_SCHEMECOLOR_INDEX_BRIGHTNESS" val="0"/>
  <p:tag name="KSO_WM_DIAGRAM_USE_COLOR_VALUE" val="{&quot;color_scheme&quot;:1,&quot;color_type&quot;:1,&quot;theme_color_indexes&quot;:[]}"/>
</p:tagLst>
</file>

<file path=ppt/tags/tag17.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67.7846374511719,&quot;left&quot;:54.081390380859375,&quot;top&quot;:144.75768127441407,&quot;width&quot;:851.837219238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2"/>
  <p:tag name="KSO_WM_DIAGRAM_COLOR_TEXT_CAN_REMOVE" val="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238228_2*n_h_h_f*1_2_1_1"/>
  <p:tag name="KSO_WM_TEMPLATE_CATEGORY" val="diagram"/>
  <p:tag name="KSO_WM_TEMPLATE_INDEX" val="20238228"/>
  <p:tag name="KSO_WM_UNIT_LAYERLEVEL" val="1_1_1_1"/>
  <p:tag name="KSO_WM_TAG_VERSION" val="3.0"/>
  <p:tag name="KSO_WM_BEAUTIFY_FLAG" val="#wm#"/>
  <p:tag name="KSO_WM_UNIT_PRESET_TEXT" val="Click here to add text"/>
  <p:tag name="KSO_WM_UNIT_TEXT_FILL_FORE_SCHEMECOLOR_INDEX" val="1"/>
  <p:tag name="KSO_WM_UNIT_TEXT_FILL_TYPE" val="1"/>
  <p:tag name="KSO_WM_DIAGRAM_USE_COLOR_VALUE" val="{&quot;color_scheme&quot;:1,&quot;color_type&quot;:1,&quot;theme_color_indexes&quot;:[]}"/>
</p:tagLst>
</file>

<file path=ppt/tags/tag18.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67.7846374511719,&quot;left&quot;:54.081390380859375,&quot;top&quot;:144.75768127441407,&quot;width&quot;:851.837219238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SUBTYPE" val="d"/>
  <p:tag name="KSO_WM_UNIT_TYPE" val="n_h_h_i"/>
  <p:tag name="KSO_WM_UNIT_INDEX" val="1_2_1_2"/>
  <p:tag name="KSO_WM_UNIT_ID" val="diagram20238228_2*n_h_h_i*1_2_1_2"/>
  <p:tag name="KSO_WM_TEMPLATE_CATEGORY" val="diagram"/>
  <p:tag name="KSO_WM_TEMPLATE_INDEX" val="20238228"/>
  <p:tag name="KSO_WM_UNIT_LAYERLEVEL" val="1_1_1_1"/>
  <p:tag name="KSO_WM_TAG_VERSION" val="3.0"/>
  <p:tag name="KSO_WM_BEAUTIFY_FLAG" val="#wm#"/>
  <p:tag name="KSO_WM_UNIT_PRESET_TEXT" val="01"/>
  <p:tag name="KSO_WM_UNIT_TEXT_FILL_FORE_SCHEMECOLOR_INDEX" val="1"/>
  <p:tag name="KSO_WM_UNIT_TEXT_FILL_TYPE" val="1"/>
  <p:tag name="KSO_WM_DIAGRAM_USE_COLOR_VALUE" val="{&quot;color_scheme&quot;:1,&quot;color_type&quot;:1,&quot;theme_color_indexes&quot;:[]}"/>
</p:tagLst>
</file>

<file path=ppt/tags/tag19.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67.7846374511719,&quot;left&quot;:54.081390380859375,&quot;top&quot;:144.75768127441407,&quot;width&quot;:851.837219238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2"/>
  <p:tag name="KSO_WM_DIAGRAM_COLOR_TEXT_CAN_REMOVE" val="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2_1"/>
  <p:tag name="KSO_WM_UNIT_ID" val="diagram20238228_2*n_h_h_f*1_2_2_1"/>
  <p:tag name="KSO_WM_TEMPLATE_CATEGORY" val="diagram"/>
  <p:tag name="KSO_WM_TEMPLATE_INDEX" val="20238228"/>
  <p:tag name="KSO_WM_UNIT_LAYERLEVEL" val="1_1_1_1"/>
  <p:tag name="KSO_WM_TAG_VERSION" val="3.0"/>
  <p:tag name="KSO_WM_BEAUTIFY_FLAG" val="#wm#"/>
  <p:tag name="KSO_WM_UNIT_PRESET_TEXT" val="Click here to add text"/>
  <p:tag name="KSO_WM_UNIT_TEXT_FILL_FORE_SCHEMECOLOR_INDEX" val="1"/>
  <p:tag name="KSO_WM_UNIT_TEXT_FILL_TYPE" val="1"/>
  <p:tag name="KSO_WM_DIAGRAM_USE_COLOR_VALUE" val="{&quot;color_scheme&quot;:1,&quot;color_type&quot;:1,&quot;theme_color_indexes&quot;:[]}"/>
</p:tagLst>
</file>

<file path=ppt/tags/tag20.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67.7846374511719,&quot;left&quot;:54.081390380859375,&quot;top&quot;:144.75768127441407,&quot;width&quot;:851.837219238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SUBTYPE" val="d"/>
  <p:tag name="KSO_WM_UNIT_TYPE" val="n_h_h_i"/>
  <p:tag name="KSO_WM_UNIT_INDEX" val="1_2_2_3"/>
  <p:tag name="KSO_WM_UNIT_ID" val="diagram20238228_2*n_h_h_i*1_2_2_3"/>
  <p:tag name="KSO_WM_TEMPLATE_CATEGORY" val="diagram"/>
  <p:tag name="KSO_WM_TEMPLATE_INDEX" val="20238228"/>
  <p:tag name="KSO_WM_UNIT_LAYERLEVEL" val="1_1_1_1"/>
  <p:tag name="KSO_WM_TAG_VERSION" val="3.0"/>
  <p:tag name="KSO_WM_BEAUTIFY_FLAG" val="#wm#"/>
  <p:tag name="KSO_WM_UNIT_PRESET_TEXT" val="02"/>
  <p:tag name="KSO_WM_UNIT_TEXT_FILL_FORE_SCHEMECOLOR_INDEX" val="1"/>
  <p:tag name="KSO_WM_UNIT_TEXT_FILL_TYPE" val="1"/>
  <p:tag name="KSO_WM_DIAGRAM_USE_COLOR_VALUE" val="{&quot;color_scheme&quot;:1,&quot;color_type&quot;:1,&quot;theme_color_indexes&quot;:[]}"/>
</p:tagLst>
</file>

<file path=ppt/tags/tag21.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67.7846374511719,&quot;left&quot;:54.081390380859375,&quot;top&quot;:144.75768127441407,&quot;width&quot;:851.837219238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2"/>
  <p:tag name="KSO_WM_DIAGRAM_COLOR_TEXT_CAN_REMOVE" val="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3_1"/>
  <p:tag name="KSO_WM_UNIT_ID" val="diagram20238228_2*n_h_h_f*1_2_3_1"/>
  <p:tag name="KSO_WM_TEMPLATE_CATEGORY" val="diagram"/>
  <p:tag name="KSO_WM_TEMPLATE_INDEX" val="20238228"/>
  <p:tag name="KSO_WM_UNIT_LAYERLEVEL" val="1_1_1_1"/>
  <p:tag name="KSO_WM_TAG_VERSION" val="3.0"/>
  <p:tag name="KSO_WM_BEAUTIFY_FLAG" val="#wm#"/>
  <p:tag name="KSO_WM_UNIT_PRESET_TEXT" val="Click here to add text"/>
  <p:tag name="KSO_WM_UNIT_TEXT_FILL_FORE_SCHEMECOLOR_INDEX" val="1"/>
  <p:tag name="KSO_WM_UNIT_TEXT_FILL_TYPE" val="1"/>
  <p:tag name="KSO_WM_DIAGRAM_USE_COLOR_VALUE" val="{&quot;color_scheme&quot;:1,&quot;color_type&quot;:1,&quot;theme_color_indexes&quot;:[]}"/>
</p:tagLst>
</file>

<file path=ppt/tags/tag22.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367.7846374511719,&quot;left&quot;:54.081390380859375,&quot;top&quot;:144.75768127441407,&quot;width&quot;:851.837219238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SUBTYPE" val="d"/>
  <p:tag name="KSO_WM_UNIT_TYPE" val="n_h_h_i"/>
  <p:tag name="KSO_WM_UNIT_INDEX" val="1_2_3_3"/>
  <p:tag name="KSO_WM_UNIT_ID" val="diagram20238228_2*n_h_h_i*1_2_3_3"/>
  <p:tag name="KSO_WM_TEMPLATE_CATEGORY" val="diagram"/>
  <p:tag name="KSO_WM_TEMPLATE_INDEX" val="20238228"/>
  <p:tag name="KSO_WM_UNIT_LAYERLEVEL" val="1_1_1_1"/>
  <p:tag name="KSO_WM_TAG_VERSION" val="3.0"/>
  <p:tag name="KSO_WM_BEAUTIFY_FLAG" val="#wm#"/>
  <p:tag name="KSO_WM_UNIT_PRESET_TEXT" val="03"/>
  <p:tag name="KSO_WM_UNIT_TEXT_FILL_FORE_SCHEMECOLOR_INDEX" val="1"/>
  <p:tag name="KSO_WM_UNIT_TEXT_FILL_TYPE" val="1"/>
  <p:tag name="KSO_WM_DIAGRAM_USE_COLOR_VALUE" val="{&quot;color_scheme&quot;:1,&quot;color_type&quot;:1,&quot;theme_color_indexes&quot;:[]}"/>
</p:tagLst>
</file>

<file path=ppt/tags/tag23.xml><?xml version="1.0" encoding="utf-8"?>
<p:tagLst xmlns:a="http://schemas.openxmlformats.org/drawingml/2006/main" xmlns:r="http://schemas.openxmlformats.org/officeDocument/2006/relationships" xmlns:p="http://schemas.openxmlformats.org/presentationml/2006/main">
  <p:tag name="ISLIDE.ICON" val="#369684;#369644;"/>
</p:tagLst>
</file>

<file path=ppt/tags/tag24.xml><?xml version="1.0" encoding="utf-8"?>
<p:tagLst xmlns:a="http://schemas.openxmlformats.org/drawingml/2006/main" xmlns:r="http://schemas.openxmlformats.org/officeDocument/2006/relationships" xmlns:p="http://schemas.openxmlformats.org/presentationml/2006/main">
  <p:tag name="ISLIDE.ICON" val="#369684;#369644;"/>
</p:tagLst>
</file>

<file path=ppt/theme/theme1.xml><?xml version="1.0" encoding="utf-8"?>
<a:theme xmlns:a="http://schemas.openxmlformats.org/drawingml/2006/main" name="Office 主题​​">
  <a:themeElements>
    <a:clrScheme name="自定义 2053">
      <a:dk1>
        <a:sysClr val="windowText" lastClr="000000"/>
      </a:dk1>
      <a:lt1>
        <a:sysClr val="window" lastClr="FFFFFF"/>
      </a:lt1>
      <a:dk2>
        <a:srgbClr val="44546A"/>
      </a:dk2>
      <a:lt2>
        <a:srgbClr val="E7E6E6"/>
      </a:lt2>
      <a:accent1>
        <a:srgbClr val="FF8989"/>
      </a:accent1>
      <a:accent2>
        <a:srgbClr val="FFB469"/>
      </a:accent2>
      <a:accent3>
        <a:srgbClr val="FF8989"/>
      </a:accent3>
      <a:accent4>
        <a:srgbClr val="FFB469"/>
      </a:accent4>
      <a:accent5>
        <a:srgbClr val="FF8989"/>
      </a:accent5>
      <a:accent6>
        <a:srgbClr val="FFB469"/>
      </a:accent6>
      <a:hlink>
        <a:srgbClr val="0563C1"/>
      </a:hlink>
      <a:folHlink>
        <a:srgbClr val="954F72"/>
      </a:folHlink>
    </a:clrScheme>
    <a:fontScheme name="自定义 25">
      <a:majorFont>
        <a:latin typeface="G8321 Black"/>
        <a:ea typeface="G8321 Black"/>
        <a:cs typeface=""/>
      </a:majorFont>
      <a:minorFont>
        <a:latin typeface="Manrope SemiBold"/>
        <a:ea typeface="Manrope SemiBold"/>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Manrope SemiBold"/>
        <a:ea typeface=""/>
        <a:cs typeface=""/>
        <a:font script="Jpan" typeface="游ゴシック"/>
        <a:font script="Hang" typeface="맑은 고딕"/>
        <a:font script="Hans" typeface="Manrope SemiBold"/>
        <a:font script="Hant" typeface="新細明體"/>
        <a:font script="Arab" typeface="G8321 Black"/>
        <a:font script="Hebr" typeface="G8321 Black"/>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G8321 Black"/>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Manrope SemiBold"/>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Manrope SemiBold"/>
        <a:ea typeface=""/>
        <a:cs typeface=""/>
        <a:font script="Jpan" typeface="ＭＳ Ｐゴシック"/>
        <a:font script="Hang" typeface="맑은 고딕"/>
        <a:font script="Hans" typeface="Manrope SemiBold"/>
        <a:font script="Hant" typeface="新細明體"/>
        <a:font script="Arab" typeface="G8321 Black"/>
        <a:font script="Hebr" typeface="G8321 Black"/>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G8321 Black"/>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8183</TotalTime>
  <Words>959</Words>
  <Application>Microsoft Office PowerPoint</Application>
  <PresentationFormat>Widescreen</PresentationFormat>
  <Paragraphs>163</Paragraphs>
  <Slides>18</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Calibri</vt:lpstr>
      <vt:lpstr>G8321 Black</vt:lpstr>
      <vt:lpstr>Manrope SemiBold</vt:lpstr>
      <vt:lpstr>Arial</vt:lpstr>
      <vt:lpstr>Tahoma</vt:lpstr>
      <vt:lpstr>Wingdings</vt:lpstr>
      <vt:lpstr>Office 主题​​</vt:lpstr>
      <vt:lpstr>Mari Berkenalan</vt:lpstr>
      <vt:lpstr>Tujuan</vt:lpstr>
      <vt:lpstr>Pemantik</vt:lpstr>
      <vt:lpstr>PowerPoint Presentation</vt:lpstr>
      <vt:lpstr>KURIKULUM SATUAN PENDIDIKAN</vt:lpstr>
      <vt:lpstr>PowerPoint Presentation</vt:lpstr>
      <vt:lpstr>PowerPoint Presentation</vt:lpstr>
      <vt:lpstr>Pembelajaran dengan kurikulum  merupakan upaya menumbuhkan pembelajar sepanjang hayat yang sesuai dengan 8 Dimensi  Profil Lulusan .  Proses pembelajaran Kurikulum memuat: </vt:lpstr>
      <vt:lpstr>Komponen 1Analisis Karakteristik Satuan Pendidikan</vt:lpstr>
      <vt:lpstr>Apa Saja yang Tersaji dalam Analisis Karakteristik Satuan Pendidikan</vt:lpstr>
      <vt:lpstr>Komponen 2 Visi, Misi, Tujuan</vt:lpstr>
      <vt:lpstr>Pembelajaran Mendalam</vt:lpstr>
      <vt:lpstr>8 Dimensi Profil Kelulusan </vt:lpstr>
      <vt:lpstr>PowerPoint Presentation</vt:lpstr>
      <vt:lpstr>Prinsip Pembelajaran</vt:lpstr>
      <vt:lpstr>Pengalaman Belajar </vt:lpstr>
      <vt:lpstr>Kerangka Pembelajaran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lenovo ipslim1991</cp:lastModifiedBy>
  <cp:revision>81</cp:revision>
  <dcterms:created xsi:type="dcterms:W3CDTF">2023-03-30T15:35:00Z</dcterms:created>
  <dcterms:modified xsi:type="dcterms:W3CDTF">2025-08-07T03:44:04Z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6B9CE3CDFBB94290857DB8B9FA946DF7_11</vt:lpwstr>
  </property>
  <property fmtid="{D5CDD505-2E9C-101B-9397-08002B2CF9AE}" pid="3" name="KSOProductBuildVer">
    <vt:lpwstr>1033-12.2.0.20795</vt:lpwstr>
  </property>
</Properties>
</file>